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3431059978" r:id="rId1"/>
  </p:sldMasterIdLst>
  <p:sldIdLst>
    <p:sldId id="11088003" r:id="rId2"/>
    <p:sldId id="11088004" r:id="rId3"/>
    <p:sldId id="11088005" r:id="rId4"/>
    <p:sldId id="11088006" r:id="rId5"/>
    <p:sldId id="11088007" r:id="rId6"/>
    <p:sldId id="11088008" r:id="rId7"/>
    <p:sldId id="11088009" r:id="rId8"/>
    <p:sldId id="11088010" r:id="rId9"/>
    <p:sldId id="11088011" r:id="rId10"/>
    <p:sldId id="11088012" r:id="rId11"/>
    <p:sldId id="11088013" r:id="rId12"/>
    <p:sldId id="11088014" r:id="rId13"/>
    <p:sldId id="11088015" r:id="rId14"/>
    <p:sldId id="11088016" r:id="rId15"/>
    <p:sldId id="11088017" r:id="rId16"/>
    <p:sldId id="11088018" r:id="rId17"/>
    <p:sldId id="11088019" r:id="rId18"/>
    <p:sldId id="11088020" r:id="rId19"/>
    <p:sldId id="11088021" r:id="rId20"/>
    <p:sldId id="11088022" r:id="rId21"/>
    <p:sldId id="11088023" r:id="rId22"/>
    <p:sldId id="11088024" r:id="rId23"/>
    <p:sldId id="11088025" r:id="rId24"/>
    <p:sldId id="11088026" r:id="rId25"/>
    <p:sldId id="11088027" r:id="rId26"/>
    <p:sldId id="11088028" r:id="rId27"/>
    <p:sldId id="11088029" r:id="rId28"/>
    <p:sldId id="11088030" r:id="rId29"/>
    <p:sldId id="11088031" r:id="rId30"/>
    <p:sldId id="11088032" r:id="rId31"/>
  </p:sldIdLst>
  <p:sldSz cx="24384000" cy="13716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p:scale>
          <a:sx n="36" d="100"/>
          <a:sy n="36" d="100"/>
        </p:scale>
        <p:origin x="-404" y="44"/>
      </p:cViewPr>
      <p:guideLst>
        <p:guide orient="horz" pos="4320"/>
        <p:guide pos="768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98563420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20.png"/><Relationship Id="rId5" Type="http://schemas.openxmlformats.org/officeDocument/2006/relationships/image" Target="../media/image106.png"/><Relationship Id="rId10" Type="http://schemas.openxmlformats.org/officeDocument/2006/relationships/image" Target="../media/image19.png"/><Relationship Id="rId4" Type="http://schemas.openxmlformats.org/officeDocument/2006/relationships/image" Target="../media/image105.png"/><Relationship Id="rId9"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1.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8001782" cy="13716509"/>
          </a:xfrm>
          <a:prstGeom prst="rect">
            <a:avLst/>
          </a:prstGeom>
        </p:spPr>
      </p:pic>
      <p:pic>
        <p:nvPicPr>
          <p:cNvPr id="919" name="Picture" descr="Picture"/>
          <p:cNvPicPr>
            <a:picLocks noChangeAspect="1"/>
          </p:cNvPicPr>
          <p:nvPr/>
        </p:nvPicPr>
        <p:blipFill>
          <a:blip r:embed="rId4" cstate="print">
            <a:alphaModFix/>
          </a:blip>
          <a:stretch>
            <a:fillRect/>
          </a:stretch>
        </p:blipFill>
        <p:spPr>
          <a:xfrm>
            <a:off x="9537742" y="1410591"/>
            <a:ext cx="13514668" cy="11027337"/>
          </a:xfrm>
          <a:prstGeom prst="rect">
            <a:avLst/>
          </a:prstGeom>
        </p:spPr>
      </p:pic>
      <p:pic>
        <p:nvPicPr>
          <p:cNvPr id="1388" name="Picture" descr="Picture"/>
          <p:cNvPicPr>
            <a:picLocks noChangeAspect="1"/>
          </p:cNvPicPr>
          <p:nvPr/>
        </p:nvPicPr>
        <p:blipFill>
          <a:blip r:embed="rId5" cstate="print">
            <a:alphaModFix/>
          </a:blip>
          <a:stretch>
            <a:fillRect/>
          </a:stretch>
        </p:blipFill>
        <p:spPr>
          <a:xfrm>
            <a:off x="22337557" y="5901039"/>
            <a:ext cx="2046441" cy="2046441"/>
          </a:xfrm>
          <a:prstGeom prst="rect">
            <a:avLst/>
          </a:prstGeom>
        </p:spPr>
      </p:pic>
      <p:pic>
        <p:nvPicPr>
          <p:cNvPr id="1857" name="Picture" descr="Picture"/>
          <p:cNvPicPr>
            <a:picLocks noChangeAspect="1"/>
          </p:cNvPicPr>
          <p:nvPr/>
        </p:nvPicPr>
        <p:blipFill>
          <a:blip r:embed="rId6" cstate="print">
            <a:alphaModFix/>
          </a:blip>
          <a:stretch>
            <a:fillRect/>
          </a:stretch>
        </p:blipFill>
        <p:spPr>
          <a:xfrm rot="5400000">
            <a:off x="22989087" y="6599347"/>
            <a:ext cx="743381" cy="644550"/>
          </a:xfrm>
          <a:prstGeom prst="rect">
            <a:avLst/>
          </a:prstGeom>
        </p:spPr>
      </p:pic>
      <p:sp>
        <p:nvSpPr>
          <p:cNvPr id="2330" name="文本"/>
          <p:cNvSpPr>
            <a:spLocks noGrp="1"/>
          </p:cNvSpPr>
          <p:nvPr>
            <p:ph type="ctrTitle"/>
          </p:nvPr>
        </p:nvSpPr>
        <p:spPr>
          <a:xfrm>
            <a:off x="10109199" y="5901217"/>
            <a:ext cx="11940379" cy="1295646"/>
          </a:xfrm>
          <a:prstGeom prst="rect">
            <a:avLst/>
          </a:prstGeom>
        </p:spPr>
        <p:txBody>
          <a:bodyPr lIns="0" tIns="0" rIns="0" bIns="0">
            <a:noAutofit/>
          </a:bodyPr>
          <a:lstStyle/>
          <a:p>
            <a:pPr algn="l">
              <a:lnSpc>
                <a:spcPts val="15857"/>
              </a:lnSpc>
            </a:pPr>
            <a:r>
              <a:rPr lang="zh-CN" altLang="en-US" sz="13214" b="0" i="0" u="none" spc="0" dirty="0">
                <a:solidFill>
                  <a:srgbClr val="FFFFFF">
                    <a:alpha val="100000"/>
                  </a:srgbClr>
                </a:solidFill>
                <a:latin typeface="Noto Sans S Chinese Black" charset="-122"/>
                <a:ea typeface="Noto Sans S Chinese Black" charset="-122"/>
                <a:cs typeface="Noto Sans S Chinese Black" charset="-122"/>
              </a:rPr>
              <a:t>POWERPOINT</a:t>
            </a:r>
            <a:endParaRPr kumimoji="1" lang="zh-CN" altLang="en-US" sz="2000" dirty="0">
              <a:solidFill>
                <a:srgbClr val="000000"/>
              </a:solidFill>
            </a:endParaRPr>
          </a:p>
        </p:txBody>
      </p:sp>
      <p:sp>
        <p:nvSpPr>
          <p:cNvPr id="3377" name="文本"/>
          <p:cNvSpPr>
            <a:spLocks noGrp="1"/>
          </p:cNvSpPr>
          <p:nvPr>
            <p:ph type="ctrTitle"/>
          </p:nvPr>
        </p:nvSpPr>
        <p:spPr>
          <a:xfrm>
            <a:off x="10058399" y="5069681"/>
            <a:ext cx="12242352" cy="886573"/>
          </a:xfrm>
          <a:prstGeom prst="rect">
            <a:avLst/>
          </a:prstGeom>
        </p:spPr>
        <p:txBody>
          <a:bodyPr lIns="0" tIns="0" rIns="0" bIns="0">
            <a:noAutofit/>
          </a:bodyPr>
          <a:lstStyle/>
          <a:p>
            <a:pPr algn="l">
              <a:lnSpc>
                <a:spcPts val="8821"/>
              </a:lnSpc>
            </a:pPr>
            <a:r>
              <a:rPr lang="zh-CN" altLang="en-US" sz="7351" b="0" i="0" u="none" spc="1014" dirty="0">
                <a:ln w="7935">
                  <a:solidFill>
                    <a:srgbClr val="FFFFFF">
                      <a:alpha val="100000"/>
                    </a:srgbClr>
                  </a:solidFill>
                </a:ln>
                <a:solidFill>
                  <a:srgbClr val="FFFFFF">
                    <a:alpha val="100000"/>
                  </a:srgbClr>
                </a:solidFill>
                <a:latin typeface="WenCang" charset="-122"/>
                <a:ea typeface="WenCang" charset="-122"/>
                <a:cs typeface="WenCang" charset="-122"/>
              </a:rPr>
              <a:t>商务风年终工作计划汇报总结</a:t>
            </a:r>
            <a:endParaRPr kumimoji="1" lang="zh-CN" altLang="en-US" sz="2000" dirty="0">
              <a:solidFill>
                <a:srgbClr val="000000"/>
              </a:solidFill>
            </a:endParaRPr>
          </a:p>
        </p:txBody>
      </p:sp>
      <p:sp>
        <p:nvSpPr>
          <p:cNvPr id="4481" name="文本"/>
          <p:cNvSpPr>
            <a:spLocks noGrp="1"/>
          </p:cNvSpPr>
          <p:nvPr>
            <p:ph type="ctrTitle"/>
          </p:nvPr>
        </p:nvSpPr>
        <p:spPr>
          <a:xfrm>
            <a:off x="10261599" y="7789817"/>
            <a:ext cx="11093730" cy="795578"/>
          </a:xfrm>
          <a:prstGeom prst="rect">
            <a:avLst/>
          </a:prstGeom>
        </p:spPr>
        <p:txBody>
          <a:bodyPr lIns="0" tIns="0" rIns="0" bIns="0">
            <a:noAutofit/>
          </a:bodyPr>
          <a:lstStyle/>
          <a:p>
            <a:pPr algn="l">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a:t>
            </a:r>
            <a:endParaRPr kumimoji="1" lang="zh-CN" altLang="en-US" sz="2000" dirty="0">
              <a:solidFill>
                <a:srgbClr val="000000"/>
              </a:solidFill>
            </a:endParaRPr>
          </a:p>
        </p:txBody>
      </p:sp>
      <p:pic>
        <p:nvPicPr>
          <p:cNvPr id="6418" name="Picture" descr="Picture"/>
          <p:cNvPicPr>
            <a:picLocks noChangeAspect="1"/>
          </p:cNvPicPr>
          <p:nvPr/>
        </p:nvPicPr>
        <p:blipFill>
          <a:blip r:embed="rId7" cstate="print">
            <a:alphaModFix/>
          </a:blip>
          <a:stretch>
            <a:fillRect/>
          </a:stretch>
        </p:blipFill>
        <p:spPr>
          <a:xfrm>
            <a:off x="10269757" y="9665201"/>
            <a:ext cx="2071969" cy="787575"/>
          </a:xfrm>
          <a:prstGeom prst="rect">
            <a:avLst/>
          </a:prstGeom>
        </p:spPr>
      </p:pic>
      <p:sp>
        <p:nvSpPr>
          <p:cNvPr id="6886" name="文本"/>
          <p:cNvSpPr>
            <a:spLocks noGrp="1"/>
          </p:cNvSpPr>
          <p:nvPr>
            <p:ph type="ctrTitle"/>
          </p:nvPr>
        </p:nvSpPr>
        <p:spPr>
          <a:xfrm>
            <a:off x="10515599" y="9748847"/>
            <a:ext cx="1575970" cy="369838"/>
          </a:xfrm>
          <a:prstGeom prst="rect">
            <a:avLst/>
          </a:prstGeom>
        </p:spPr>
        <p:txBody>
          <a:bodyPr lIns="0" tIns="0" rIns="0" bIns="0">
            <a:noAutofit/>
          </a:bodyPr>
          <a:lstStyle/>
          <a:p>
            <a:pPr algn="l">
              <a:lnSpc>
                <a:spcPts val="4526"/>
              </a:lnSpc>
            </a:pPr>
            <a:r>
              <a:rPr lang="zh-CN" altLang="en-US" sz="3772" b="0" i="0" u="none" spc="0" dirty="0">
                <a:solidFill>
                  <a:srgbClr val="DD3311">
                    <a:alpha val="100000"/>
                  </a:srgbClr>
                </a:solidFill>
                <a:latin typeface="Noto Sans S Chinese Black" charset="-122"/>
                <a:ea typeface="Noto Sans S Chinese Black" charset="-122"/>
                <a:cs typeface="Noto Sans S Chinese Black" charset="-122"/>
              </a:rPr>
              <a:t>START</a:t>
            </a:r>
            <a:endParaRPr kumimoji="1" lang="zh-CN" altLang="en-US" sz="2000" dirty="0">
              <a:solidFill>
                <a:srgbClr val="000000"/>
              </a:solidFill>
            </a:endParaRPr>
          </a:p>
        </p:txBody>
      </p:sp>
      <p:pic>
        <p:nvPicPr>
          <p:cNvPr id="7924" name="Picture" descr="Picture"/>
          <p:cNvPicPr>
            <a:picLocks noChangeAspect="1"/>
          </p:cNvPicPr>
          <p:nvPr/>
        </p:nvPicPr>
        <p:blipFill>
          <a:blip r:embed="rId8" cstate="print">
            <a:alphaModFix/>
          </a:blip>
          <a:stretch>
            <a:fillRect/>
          </a:stretch>
        </p:blipFill>
        <p:spPr>
          <a:xfrm>
            <a:off x="21363487" y="506620"/>
            <a:ext cx="268472" cy="268472"/>
          </a:xfrm>
          <a:prstGeom prst="rect">
            <a:avLst/>
          </a:prstGeom>
        </p:spPr>
      </p:pic>
      <p:pic>
        <p:nvPicPr>
          <p:cNvPr id="8390" name="Picture" descr="Picture"/>
          <p:cNvPicPr>
            <a:picLocks noChangeAspect="1"/>
          </p:cNvPicPr>
          <p:nvPr/>
        </p:nvPicPr>
        <p:blipFill>
          <a:blip r:embed="rId8" cstate="print">
            <a:alphaModFix/>
          </a:blip>
          <a:stretch>
            <a:fillRect/>
          </a:stretch>
        </p:blipFill>
        <p:spPr>
          <a:xfrm>
            <a:off x="22030460" y="506620"/>
            <a:ext cx="268472" cy="268472"/>
          </a:xfrm>
          <a:prstGeom prst="rect">
            <a:avLst/>
          </a:prstGeom>
        </p:spPr>
      </p:pic>
      <p:pic>
        <p:nvPicPr>
          <p:cNvPr id="8856" name="Picture" descr="Picture"/>
          <p:cNvPicPr>
            <a:picLocks noChangeAspect="1"/>
          </p:cNvPicPr>
          <p:nvPr/>
        </p:nvPicPr>
        <p:blipFill>
          <a:blip r:embed="rId8" cstate="print">
            <a:alphaModFix/>
          </a:blip>
          <a:stretch>
            <a:fillRect/>
          </a:stretch>
        </p:blipFill>
        <p:spPr>
          <a:xfrm>
            <a:off x="22697432" y="506620"/>
            <a:ext cx="268472" cy="2684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0"/>
            <a:ext cx="24410879" cy="5820669"/>
          </a:xfrm>
          <a:prstGeom prst="rect">
            <a:avLst/>
          </a:prstGeom>
        </p:spPr>
      </p:pic>
      <p:pic>
        <p:nvPicPr>
          <p:cNvPr id="456" name="Picture" descr="Picture"/>
          <p:cNvPicPr>
            <a:picLocks noChangeAspect="1"/>
          </p:cNvPicPr>
          <p:nvPr/>
        </p:nvPicPr>
        <p:blipFill>
          <a:blip r:embed="rId3" cstate="print">
            <a:alphaModFix/>
          </a:blip>
          <a:stretch>
            <a:fillRect/>
          </a:stretch>
        </p:blipFill>
        <p:spPr>
          <a:xfrm>
            <a:off x="2987403" y="1225534"/>
            <a:ext cx="1212604" cy="1212604"/>
          </a:xfrm>
          <a:prstGeom prst="rect">
            <a:avLst/>
          </a:prstGeom>
        </p:spPr>
      </p:pic>
      <p:pic>
        <p:nvPicPr>
          <p:cNvPr id="923" name="Picture" descr="Picture"/>
          <p:cNvPicPr>
            <a:picLocks noChangeAspect="1"/>
          </p:cNvPicPr>
          <p:nvPr/>
        </p:nvPicPr>
        <p:blipFill>
          <a:blip r:embed="rId4" cstate="print">
            <a:alphaModFix/>
          </a:blip>
          <a:stretch>
            <a:fillRect/>
          </a:stretch>
        </p:blipFill>
        <p:spPr>
          <a:xfrm>
            <a:off x="8712020" y="1225534"/>
            <a:ext cx="1212604" cy="1212604"/>
          </a:xfrm>
          <a:prstGeom prst="rect">
            <a:avLst/>
          </a:prstGeom>
        </p:spPr>
      </p:pic>
      <p:pic>
        <p:nvPicPr>
          <p:cNvPr id="1390" name="Picture" descr="Picture"/>
          <p:cNvPicPr>
            <a:picLocks noChangeAspect="1"/>
          </p:cNvPicPr>
          <p:nvPr/>
        </p:nvPicPr>
        <p:blipFill>
          <a:blip r:embed="rId5" cstate="print">
            <a:alphaModFix/>
          </a:blip>
          <a:stretch>
            <a:fillRect/>
          </a:stretch>
        </p:blipFill>
        <p:spPr>
          <a:xfrm>
            <a:off x="20161254" y="1225534"/>
            <a:ext cx="1212604" cy="1212604"/>
          </a:xfrm>
          <a:prstGeom prst="rect">
            <a:avLst/>
          </a:prstGeom>
        </p:spPr>
      </p:pic>
      <p:pic>
        <p:nvPicPr>
          <p:cNvPr id="1859" name="Picture" descr="Picture"/>
          <p:cNvPicPr>
            <a:picLocks noChangeAspect="1"/>
          </p:cNvPicPr>
          <p:nvPr/>
        </p:nvPicPr>
        <p:blipFill>
          <a:blip r:embed="rId6" cstate="print">
            <a:alphaModFix/>
          </a:blip>
          <a:stretch>
            <a:fillRect/>
          </a:stretch>
        </p:blipFill>
        <p:spPr>
          <a:xfrm>
            <a:off x="14436637" y="1225534"/>
            <a:ext cx="1212604" cy="1212604"/>
          </a:xfrm>
          <a:prstGeom prst="rect">
            <a:avLst/>
          </a:prstGeom>
        </p:spPr>
      </p:pic>
      <p:sp>
        <p:nvSpPr>
          <p:cNvPr id="2328" name="文本"/>
          <p:cNvSpPr>
            <a:spLocks noGrp="1"/>
          </p:cNvSpPr>
          <p:nvPr>
            <p:ph type="ctrTitle"/>
          </p:nvPr>
        </p:nvSpPr>
        <p:spPr>
          <a:xfrm>
            <a:off x="2451099" y="2970382"/>
            <a:ext cx="2235774" cy="525883"/>
          </a:xfrm>
          <a:prstGeom prst="rect">
            <a:avLst/>
          </a:prstGeom>
        </p:spPr>
        <p:txBody>
          <a:bodyPr lIns="0" tIns="0" rIns="0" bIns="0">
            <a:noAutofit/>
          </a:bodyPr>
          <a:lstStyle/>
          <a:p>
            <a:pPr algn="ctr">
              <a:lnSpc>
                <a:spcPts val="5280"/>
              </a:lnSpc>
            </a:pPr>
            <a:r>
              <a:rPr lang="zh-CN" altLang="en-US" sz="4400" b="0" i="0" u="none" spc="0" dirty="0">
                <a:solidFill>
                  <a:srgbClr val="FFFFFF">
                    <a:alpha val="100000"/>
                  </a:srgbClr>
                </a:solidFill>
                <a:latin typeface="WenCang" charset="-122"/>
                <a:ea typeface="WenCang" charset="-122"/>
                <a:cs typeface="WenCang" charset="-122"/>
              </a:rPr>
              <a:t>客户服务​</a:t>
            </a:r>
            <a:endParaRPr kumimoji="1" lang="zh-CN" altLang="en-US" sz="2000" dirty="0">
              <a:solidFill>
                <a:srgbClr val="000000"/>
              </a:solidFill>
            </a:endParaRPr>
          </a:p>
        </p:txBody>
      </p:sp>
      <p:sp>
        <p:nvSpPr>
          <p:cNvPr id="3313" name="文本"/>
          <p:cNvSpPr>
            <a:spLocks noGrp="1"/>
          </p:cNvSpPr>
          <p:nvPr>
            <p:ph type="ctrTitle"/>
          </p:nvPr>
        </p:nvSpPr>
        <p:spPr>
          <a:xfrm>
            <a:off x="1152744" y="3702759"/>
            <a:ext cx="4835149" cy="866441"/>
          </a:xfrm>
          <a:prstGeom prst="rect">
            <a:avLst/>
          </a:prstGeom>
        </p:spPr>
        <p:txBody>
          <a:bodyPr lIns="0" tIns="0" rIns="0" bIns="0">
            <a:noAutofit/>
          </a:bodyPr>
          <a:lstStyle/>
          <a:p>
            <a:pPr algn="ctr">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pic>
        <p:nvPicPr>
          <p:cNvPr id="4817" name="Picture" descr="Picture"/>
          <p:cNvPicPr>
            <a:picLocks noChangeAspect="1"/>
          </p:cNvPicPr>
          <p:nvPr/>
        </p:nvPicPr>
        <p:blipFill>
          <a:blip r:embed="rId7" cstate="print">
            <a:alphaModFix/>
          </a:blip>
          <a:stretch>
            <a:fillRect/>
          </a:stretch>
        </p:blipFill>
        <p:spPr>
          <a:xfrm>
            <a:off x="6631762" y="1398614"/>
            <a:ext cx="108016" cy="3219533"/>
          </a:xfrm>
          <a:prstGeom prst="rect">
            <a:avLst/>
          </a:prstGeom>
        </p:spPr>
      </p:pic>
      <p:sp>
        <p:nvSpPr>
          <p:cNvPr id="5284" name="文本"/>
          <p:cNvSpPr>
            <a:spLocks noGrp="1"/>
          </p:cNvSpPr>
          <p:nvPr>
            <p:ph type="ctrTitle"/>
          </p:nvPr>
        </p:nvSpPr>
        <p:spPr>
          <a:xfrm>
            <a:off x="8420099" y="2912823"/>
            <a:ext cx="2235774" cy="514654"/>
          </a:xfrm>
          <a:prstGeom prst="rect">
            <a:avLst/>
          </a:prstGeom>
        </p:spPr>
        <p:txBody>
          <a:bodyPr lIns="0" tIns="0" rIns="0" bIns="0">
            <a:noAutofit/>
          </a:bodyPr>
          <a:lstStyle/>
          <a:p>
            <a:pPr algn="ctr">
              <a:lnSpc>
                <a:spcPts val="5280"/>
              </a:lnSpc>
            </a:pPr>
            <a:r>
              <a:rPr lang="zh-CN" altLang="en-US" sz="4400" b="0" i="0" u="none" spc="0" dirty="0">
                <a:solidFill>
                  <a:srgbClr val="FFFFFF">
                    <a:alpha val="100000"/>
                  </a:srgbClr>
                </a:solidFill>
                <a:latin typeface="WenCang" charset="-122"/>
                <a:ea typeface="WenCang" charset="-122"/>
                <a:cs typeface="WenCang" charset="-122"/>
              </a:rPr>
              <a:t>资源配置</a:t>
            </a:r>
            <a:endParaRPr kumimoji="1" lang="zh-CN" altLang="en-US" sz="2000" dirty="0">
              <a:solidFill>
                <a:srgbClr val="000000"/>
              </a:solidFill>
            </a:endParaRPr>
          </a:p>
        </p:txBody>
      </p:sp>
      <p:sp>
        <p:nvSpPr>
          <p:cNvPr id="6268" name="文本"/>
          <p:cNvSpPr>
            <a:spLocks noGrp="1"/>
          </p:cNvSpPr>
          <p:nvPr>
            <p:ph type="ctrTitle"/>
          </p:nvPr>
        </p:nvSpPr>
        <p:spPr>
          <a:xfrm>
            <a:off x="7126523" y="3651855"/>
            <a:ext cx="4835149" cy="866441"/>
          </a:xfrm>
          <a:prstGeom prst="rect">
            <a:avLst/>
          </a:prstGeom>
        </p:spPr>
        <p:txBody>
          <a:bodyPr lIns="0" tIns="0" rIns="0" bIns="0">
            <a:noAutofit/>
          </a:bodyPr>
          <a:lstStyle/>
          <a:p>
            <a:pPr algn="ctr">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pic>
        <p:nvPicPr>
          <p:cNvPr id="7772" name="Picture" descr="Picture"/>
          <p:cNvPicPr>
            <a:picLocks noChangeAspect="1"/>
          </p:cNvPicPr>
          <p:nvPr/>
        </p:nvPicPr>
        <p:blipFill>
          <a:blip r:embed="rId7" cstate="print">
            <a:alphaModFix/>
          </a:blip>
          <a:stretch>
            <a:fillRect/>
          </a:stretch>
        </p:blipFill>
        <p:spPr>
          <a:xfrm>
            <a:off x="12614709" y="1350781"/>
            <a:ext cx="108016" cy="3219533"/>
          </a:xfrm>
          <a:prstGeom prst="rect">
            <a:avLst/>
          </a:prstGeom>
        </p:spPr>
      </p:pic>
      <p:sp>
        <p:nvSpPr>
          <p:cNvPr id="8240" name="文本"/>
          <p:cNvSpPr>
            <a:spLocks noGrp="1"/>
          </p:cNvSpPr>
          <p:nvPr>
            <p:ph type="ctrTitle"/>
          </p:nvPr>
        </p:nvSpPr>
        <p:spPr>
          <a:xfrm>
            <a:off x="14147799" y="2868782"/>
            <a:ext cx="2235774" cy="524766"/>
          </a:xfrm>
          <a:prstGeom prst="rect">
            <a:avLst/>
          </a:prstGeom>
        </p:spPr>
        <p:txBody>
          <a:bodyPr lIns="0" tIns="0" rIns="0" bIns="0">
            <a:noAutofit/>
          </a:bodyPr>
          <a:lstStyle/>
          <a:p>
            <a:pPr algn="ctr">
              <a:lnSpc>
                <a:spcPts val="5280"/>
              </a:lnSpc>
            </a:pPr>
            <a:r>
              <a:rPr lang="zh-CN" altLang="en-US" sz="4400" b="0" i="0" u="none" spc="0" dirty="0">
                <a:solidFill>
                  <a:srgbClr val="FFFFFF">
                    <a:alpha val="100000"/>
                  </a:srgbClr>
                </a:solidFill>
                <a:latin typeface="WenCang" charset="-122"/>
                <a:ea typeface="WenCang" charset="-122"/>
                <a:cs typeface="WenCang" charset="-122"/>
              </a:rPr>
              <a:t>业务拓展</a:t>
            </a:r>
            <a:endParaRPr kumimoji="1" lang="zh-CN" altLang="en-US" sz="2000" dirty="0">
              <a:solidFill>
                <a:srgbClr val="000000"/>
              </a:solidFill>
            </a:endParaRPr>
          </a:p>
        </p:txBody>
      </p:sp>
      <p:sp>
        <p:nvSpPr>
          <p:cNvPr id="9225" name="文本"/>
          <p:cNvSpPr>
            <a:spLocks noGrp="1"/>
          </p:cNvSpPr>
          <p:nvPr>
            <p:ph type="ctrTitle"/>
          </p:nvPr>
        </p:nvSpPr>
        <p:spPr>
          <a:xfrm>
            <a:off x="12848370" y="3597688"/>
            <a:ext cx="4835149" cy="866441"/>
          </a:xfrm>
          <a:prstGeom prst="rect">
            <a:avLst/>
          </a:prstGeom>
        </p:spPr>
        <p:txBody>
          <a:bodyPr lIns="0" tIns="0" rIns="0" bIns="0">
            <a:noAutofit/>
          </a:bodyPr>
          <a:lstStyle/>
          <a:p>
            <a:pPr algn="ctr">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pic>
        <p:nvPicPr>
          <p:cNvPr id="10730" name="Picture" descr="Picture"/>
          <p:cNvPicPr>
            <a:picLocks noChangeAspect="1"/>
          </p:cNvPicPr>
          <p:nvPr/>
        </p:nvPicPr>
        <p:blipFill>
          <a:blip r:embed="rId7" cstate="print">
            <a:alphaModFix/>
          </a:blip>
          <a:stretch>
            <a:fillRect/>
          </a:stretch>
        </p:blipFill>
        <p:spPr>
          <a:xfrm>
            <a:off x="18342096" y="1309283"/>
            <a:ext cx="108016" cy="3219533"/>
          </a:xfrm>
          <a:prstGeom prst="rect">
            <a:avLst/>
          </a:prstGeom>
        </p:spPr>
      </p:pic>
      <p:sp>
        <p:nvSpPr>
          <p:cNvPr id="11199" name="文本"/>
          <p:cNvSpPr>
            <a:spLocks noGrp="1"/>
          </p:cNvSpPr>
          <p:nvPr>
            <p:ph type="ctrTitle"/>
          </p:nvPr>
        </p:nvSpPr>
        <p:spPr>
          <a:xfrm>
            <a:off x="19684999" y="2894182"/>
            <a:ext cx="2235774" cy="525883"/>
          </a:xfrm>
          <a:prstGeom prst="rect">
            <a:avLst/>
          </a:prstGeom>
        </p:spPr>
        <p:txBody>
          <a:bodyPr lIns="0" tIns="0" rIns="0" bIns="0">
            <a:noAutofit/>
          </a:bodyPr>
          <a:lstStyle/>
          <a:p>
            <a:pPr algn="ctr">
              <a:lnSpc>
                <a:spcPts val="5280"/>
              </a:lnSpc>
            </a:pPr>
            <a:r>
              <a:rPr lang="zh-CN" altLang="en-US" sz="4400" b="0" i="0" u="none" spc="0" dirty="0">
                <a:solidFill>
                  <a:srgbClr val="FFFFFF">
                    <a:alpha val="100000"/>
                  </a:srgbClr>
                </a:solidFill>
                <a:latin typeface="WenCang" charset="-122"/>
                <a:ea typeface="WenCang" charset="-122"/>
                <a:cs typeface="WenCang" charset="-122"/>
              </a:rPr>
              <a:t>微笑服务</a:t>
            </a:r>
            <a:endParaRPr kumimoji="1" lang="zh-CN" altLang="en-US" sz="2000" dirty="0">
              <a:solidFill>
                <a:srgbClr val="000000"/>
              </a:solidFill>
            </a:endParaRPr>
          </a:p>
        </p:txBody>
      </p:sp>
      <p:sp>
        <p:nvSpPr>
          <p:cNvPr id="12185" name="文本"/>
          <p:cNvSpPr>
            <a:spLocks noGrp="1"/>
          </p:cNvSpPr>
          <p:nvPr>
            <p:ph type="ctrTitle"/>
          </p:nvPr>
        </p:nvSpPr>
        <p:spPr>
          <a:xfrm>
            <a:off x="18396105" y="3623488"/>
            <a:ext cx="4835149" cy="866441"/>
          </a:xfrm>
          <a:prstGeom prst="rect">
            <a:avLst/>
          </a:prstGeom>
        </p:spPr>
        <p:txBody>
          <a:bodyPr lIns="0" tIns="0" rIns="0" bIns="0">
            <a:noAutofit/>
          </a:bodyPr>
          <a:lstStyle/>
          <a:p>
            <a:pPr algn="ctr">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13691" name="文本"/>
          <p:cNvSpPr>
            <a:spLocks noGrp="1"/>
          </p:cNvSpPr>
          <p:nvPr>
            <p:ph type="ctrTitle"/>
          </p:nvPr>
        </p:nvSpPr>
        <p:spPr>
          <a:xfrm>
            <a:off x="9388289" y="7928928"/>
            <a:ext cx="5607420" cy="722013"/>
          </a:xfrm>
          <a:prstGeom prst="rect">
            <a:avLst/>
          </a:prstGeom>
        </p:spPr>
        <p:txBody>
          <a:bodyPr lIns="0" tIns="0" rIns="0" bIns="0">
            <a:noAutofit/>
          </a:bodyPr>
          <a:lstStyle/>
          <a:p>
            <a:pPr algn="ctr">
              <a:lnSpc>
                <a:spcPts val="7200"/>
              </a:lnSpc>
            </a:pPr>
            <a:r>
              <a:rPr lang="zh-CN" altLang="en-US" sz="6000" b="0" i="0" u="none" spc="0" dirty="0">
                <a:ln w="9144">
                  <a:solidFill>
                    <a:srgbClr val="383838">
                      <a:alpha val="100000"/>
                    </a:srgbClr>
                  </a:solidFill>
                </a:ln>
                <a:solidFill>
                  <a:srgbClr val="383838">
                    <a:alpha val="100000"/>
                  </a:srgbClr>
                </a:solidFill>
                <a:latin typeface="WenCang" charset="-122"/>
                <a:ea typeface="WenCang" charset="-122"/>
                <a:cs typeface="WenCang" charset="-122"/>
              </a:rPr>
              <a:t>年终各项总结​</a:t>
            </a:r>
            <a:endParaRPr kumimoji="1" lang="zh-CN" altLang="en-US" sz="2000" dirty="0">
              <a:solidFill>
                <a:srgbClr val="000000"/>
              </a:solidFill>
            </a:endParaRPr>
          </a:p>
        </p:txBody>
      </p:sp>
      <p:sp>
        <p:nvSpPr>
          <p:cNvPr id="14787" name="文本"/>
          <p:cNvSpPr>
            <a:spLocks noGrp="1"/>
          </p:cNvSpPr>
          <p:nvPr>
            <p:ph type="ctrTitle"/>
          </p:nvPr>
        </p:nvSpPr>
        <p:spPr>
          <a:xfrm>
            <a:off x="4115857" y="8959900"/>
            <a:ext cx="16152284" cy="886967"/>
          </a:xfrm>
          <a:prstGeom prst="rect">
            <a:avLst/>
          </a:prstGeom>
        </p:spPr>
        <p:txBody>
          <a:bodyPr lIns="0" tIns="0" rIns="0" bIns="0">
            <a:noAutofit/>
          </a:bodyPr>
          <a:lstStyle/>
          <a:p>
            <a:pPr algn="ctr">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courseThe course The course The course also features creative writing The course The course also The courseThe course The course</a:t>
            </a:r>
            <a:endParaRPr kumimoji="1" lang="zh-CN" altLang="en-US" sz="20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70844"/>
            <a:ext cx="3546978" cy="816403"/>
          </a:xfrm>
          <a:prstGeom prst="rect">
            <a:avLst/>
          </a:prstGeom>
        </p:spPr>
        <p:txBody>
          <a:bodyPr lIns="0" tIns="0" rIns="0" bIns="0">
            <a:noAutofit/>
          </a:bodyPr>
          <a:lstStyle/>
          <a:p>
            <a:pPr algn="l">
              <a:lnSpc>
                <a:spcPts val="8223"/>
              </a:lnSpc>
            </a:pPr>
            <a:r>
              <a:rPr lang="zh-CN" altLang="en-US" sz="6852" b="0" i="0" u="none" spc="0" dirty="0">
                <a:solidFill>
                  <a:srgbClr val="FFFFFF">
                    <a:alpha val="100000"/>
                  </a:srgbClr>
                </a:solidFill>
                <a:latin typeface="WenCang" charset="-122"/>
                <a:ea typeface="WenCang" charset="-122"/>
                <a:cs typeface="WenCang" charset="-122"/>
              </a:rPr>
              <a:t>业务展示</a:t>
            </a:r>
            <a:endParaRPr kumimoji="1" lang="zh-CN" altLang="en-US" sz="2000" dirty="0">
              <a:solidFill>
                <a:srgbClr val="000000"/>
              </a:solidFill>
            </a:endParaRPr>
          </a:p>
        </p:txBody>
      </p:sp>
      <p:sp>
        <p:nvSpPr>
          <p:cNvPr id="2840"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PART.02</a:t>
            </a:r>
            <a:endParaRPr kumimoji="1" lang="zh-CN" altLang="en-US" sz="2000" dirty="0">
              <a:solidFill>
                <a:srgbClr val="000000"/>
              </a:solidFill>
            </a:endParaRPr>
          </a:p>
        </p:txBody>
      </p:sp>
      <p:sp>
        <p:nvSpPr>
          <p:cNvPr id="3883" name="文本"/>
          <p:cNvSpPr>
            <a:spLocks noGrp="1"/>
          </p:cNvSpPr>
          <p:nvPr>
            <p:ph type="ctrTitle"/>
          </p:nvPr>
        </p:nvSpPr>
        <p:spPr>
          <a:xfrm>
            <a:off x="14579599" y="7176718"/>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8837274" y="3102792"/>
            <a:ext cx="6857999" cy="6857999"/>
          </a:xfrm>
          <a:prstGeom prst="rect">
            <a:avLst/>
          </a:prstGeom>
        </p:spPr>
      </p:pic>
      <p:pic>
        <p:nvPicPr>
          <p:cNvPr id="467" name="Picture" descr="Picture"/>
          <p:cNvPicPr>
            <a:picLocks noChangeAspect="1"/>
          </p:cNvPicPr>
          <p:nvPr/>
        </p:nvPicPr>
        <p:blipFill>
          <a:blip r:embed="rId3" cstate="print">
            <a:alphaModFix/>
          </a:blip>
          <a:stretch>
            <a:fillRect/>
          </a:stretch>
        </p:blipFill>
        <p:spPr>
          <a:xfrm>
            <a:off x="10800792" y="5066309"/>
            <a:ext cx="2930965" cy="2930965"/>
          </a:xfrm>
          <a:prstGeom prst="rect">
            <a:avLst/>
          </a:prstGeom>
        </p:spPr>
      </p:pic>
      <p:sp>
        <p:nvSpPr>
          <p:cNvPr id="935" name="文本"/>
          <p:cNvSpPr>
            <a:spLocks noGrp="1"/>
          </p:cNvSpPr>
          <p:nvPr>
            <p:ph type="ctrTitle"/>
          </p:nvPr>
        </p:nvSpPr>
        <p:spPr>
          <a:xfrm>
            <a:off x="10274299" y="3928668"/>
            <a:ext cx="1017134"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01</a:t>
            </a:r>
            <a:endParaRPr kumimoji="1" lang="zh-CN" altLang="en-US" sz="2000" dirty="0">
              <a:solidFill>
                <a:srgbClr val="000000"/>
              </a:solidFill>
            </a:endParaRPr>
          </a:p>
        </p:txBody>
      </p:sp>
      <p:sp>
        <p:nvSpPr>
          <p:cNvPr id="1971" name="文本"/>
          <p:cNvSpPr>
            <a:spLocks noGrp="1"/>
          </p:cNvSpPr>
          <p:nvPr>
            <p:ph type="ctrTitle"/>
          </p:nvPr>
        </p:nvSpPr>
        <p:spPr>
          <a:xfrm>
            <a:off x="12966699" y="3928668"/>
            <a:ext cx="1017134"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02</a:t>
            </a:r>
            <a:endParaRPr kumimoji="1" lang="zh-CN" altLang="en-US" sz="2000" dirty="0">
              <a:solidFill>
                <a:srgbClr val="000000"/>
              </a:solidFill>
            </a:endParaRPr>
          </a:p>
        </p:txBody>
      </p:sp>
      <p:sp>
        <p:nvSpPr>
          <p:cNvPr id="3008" name="文本"/>
          <p:cNvSpPr>
            <a:spLocks noGrp="1"/>
          </p:cNvSpPr>
          <p:nvPr>
            <p:ph type="ctrTitle"/>
          </p:nvPr>
        </p:nvSpPr>
        <p:spPr>
          <a:xfrm>
            <a:off x="10502899" y="8259368"/>
            <a:ext cx="807363"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05</a:t>
            </a:r>
            <a:endParaRPr kumimoji="1" lang="zh-CN" altLang="en-US" sz="2000" dirty="0">
              <a:solidFill>
                <a:srgbClr val="000000"/>
              </a:solidFill>
            </a:endParaRPr>
          </a:p>
        </p:txBody>
      </p:sp>
      <p:sp>
        <p:nvSpPr>
          <p:cNvPr id="4044" name="文本"/>
          <p:cNvSpPr>
            <a:spLocks noGrp="1"/>
          </p:cNvSpPr>
          <p:nvPr>
            <p:ph type="ctrTitle"/>
          </p:nvPr>
        </p:nvSpPr>
        <p:spPr>
          <a:xfrm>
            <a:off x="13080999" y="8259368"/>
            <a:ext cx="1017134"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06</a:t>
            </a:r>
            <a:endParaRPr kumimoji="1" lang="zh-CN" altLang="en-US" sz="2000" dirty="0">
              <a:solidFill>
                <a:srgbClr val="000000"/>
              </a:solidFill>
            </a:endParaRPr>
          </a:p>
        </p:txBody>
      </p:sp>
      <p:sp>
        <p:nvSpPr>
          <p:cNvPr id="5081" name="文本"/>
          <p:cNvSpPr>
            <a:spLocks noGrp="1"/>
          </p:cNvSpPr>
          <p:nvPr>
            <p:ph type="ctrTitle"/>
          </p:nvPr>
        </p:nvSpPr>
        <p:spPr>
          <a:xfrm>
            <a:off x="9359899" y="6074968"/>
            <a:ext cx="1017134"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03</a:t>
            </a:r>
            <a:endParaRPr kumimoji="1" lang="zh-CN" altLang="en-US" sz="2000" dirty="0">
              <a:solidFill>
                <a:srgbClr val="000000"/>
              </a:solidFill>
            </a:endParaRPr>
          </a:p>
        </p:txBody>
      </p:sp>
      <p:sp>
        <p:nvSpPr>
          <p:cNvPr id="6117" name="文本"/>
          <p:cNvSpPr>
            <a:spLocks noGrp="1"/>
          </p:cNvSpPr>
          <p:nvPr>
            <p:ph type="ctrTitle"/>
          </p:nvPr>
        </p:nvSpPr>
        <p:spPr>
          <a:xfrm>
            <a:off x="14096999" y="6074968"/>
            <a:ext cx="1017134" cy="470611"/>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04</a:t>
            </a:r>
            <a:endParaRPr kumimoji="1" lang="zh-CN" altLang="en-US" sz="2000" dirty="0">
              <a:solidFill>
                <a:srgbClr val="000000"/>
              </a:solidFill>
            </a:endParaRPr>
          </a:p>
        </p:txBody>
      </p:sp>
      <p:sp>
        <p:nvSpPr>
          <p:cNvPr id="7154" name="文本"/>
          <p:cNvSpPr>
            <a:spLocks noGrp="1"/>
          </p:cNvSpPr>
          <p:nvPr>
            <p:ph type="ctrTitle"/>
          </p:nvPr>
        </p:nvSpPr>
        <p:spPr>
          <a:xfrm>
            <a:off x="16408399" y="29795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8138" name="文本"/>
          <p:cNvSpPr>
            <a:spLocks noGrp="1"/>
          </p:cNvSpPr>
          <p:nvPr>
            <p:ph type="ctrTitle"/>
          </p:nvPr>
        </p:nvSpPr>
        <p:spPr>
          <a:xfrm>
            <a:off x="16410882" y="3633000"/>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0442" name="文本"/>
          <p:cNvSpPr>
            <a:spLocks noGrp="1"/>
          </p:cNvSpPr>
          <p:nvPr>
            <p:ph type="ctrTitle"/>
          </p:nvPr>
        </p:nvSpPr>
        <p:spPr>
          <a:xfrm>
            <a:off x="16408399" y="56973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11427" name="文本"/>
          <p:cNvSpPr>
            <a:spLocks noGrp="1"/>
          </p:cNvSpPr>
          <p:nvPr>
            <p:ph type="ctrTitle"/>
          </p:nvPr>
        </p:nvSpPr>
        <p:spPr>
          <a:xfrm>
            <a:off x="16410882" y="6343417"/>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3732" name="文本"/>
          <p:cNvSpPr>
            <a:spLocks noGrp="1"/>
          </p:cNvSpPr>
          <p:nvPr>
            <p:ph type="ctrTitle"/>
          </p:nvPr>
        </p:nvSpPr>
        <p:spPr>
          <a:xfrm>
            <a:off x="16408399" y="84278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14717" name="文本"/>
          <p:cNvSpPr>
            <a:spLocks noGrp="1"/>
          </p:cNvSpPr>
          <p:nvPr>
            <p:ph type="ctrTitle"/>
          </p:nvPr>
        </p:nvSpPr>
        <p:spPr>
          <a:xfrm>
            <a:off x="16410882" y="9091313"/>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7022" name="文本"/>
          <p:cNvSpPr>
            <a:spLocks noGrp="1"/>
          </p:cNvSpPr>
          <p:nvPr>
            <p:ph type="ctrTitle"/>
          </p:nvPr>
        </p:nvSpPr>
        <p:spPr>
          <a:xfrm>
            <a:off x="5295899" y="2992279"/>
            <a:ext cx="2677409" cy="571253"/>
          </a:xfrm>
          <a:prstGeom prst="rect">
            <a:avLst/>
          </a:prstGeom>
        </p:spPr>
        <p:txBody>
          <a:bodyPr lIns="0" tIns="0" rIns="0" bIns="0">
            <a:noAutofit/>
          </a:bodyPr>
          <a:lstStyle/>
          <a:p>
            <a:pPr algn="r">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18006" name="文本"/>
          <p:cNvSpPr>
            <a:spLocks noGrp="1"/>
          </p:cNvSpPr>
          <p:nvPr>
            <p:ph type="ctrTitle"/>
          </p:nvPr>
        </p:nvSpPr>
        <p:spPr>
          <a:xfrm>
            <a:off x="2146524" y="3647053"/>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20310" name="文本"/>
          <p:cNvSpPr>
            <a:spLocks noGrp="1"/>
          </p:cNvSpPr>
          <p:nvPr>
            <p:ph type="ctrTitle"/>
          </p:nvPr>
        </p:nvSpPr>
        <p:spPr>
          <a:xfrm>
            <a:off x="5295899" y="5722779"/>
            <a:ext cx="2677409" cy="571253"/>
          </a:xfrm>
          <a:prstGeom prst="rect">
            <a:avLst/>
          </a:prstGeom>
        </p:spPr>
        <p:txBody>
          <a:bodyPr lIns="0" tIns="0" rIns="0" bIns="0">
            <a:noAutofit/>
          </a:bodyPr>
          <a:lstStyle/>
          <a:p>
            <a:pPr algn="r">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21294" name="文本"/>
          <p:cNvSpPr>
            <a:spLocks noGrp="1"/>
          </p:cNvSpPr>
          <p:nvPr>
            <p:ph type="ctrTitle"/>
          </p:nvPr>
        </p:nvSpPr>
        <p:spPr>
          <a:xfrm>
            <a:off x="2146524" y="6376740"/>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23598" name="文本"/>
          <p:cNvSpPr>
            <a:spLocks noGrp="1"/>
          </p:cNvSpPr>
          <p:nvPr>
            <p:ph type="ctrTitle"/>
          </p:nvPr>
        </p:nvSpPr>
        <p:spPr>
          <a:xfrm>
            <a:off x="5295899" y="8427879"/>
            <a:ext cx="2677409" cy="571253"/>
          </a:xfrm>
          <a:prstGeom prst="rect">
            <a:avLst/>
          </a:prstGeom>
        </p:spPr>
        <p:txBody>
          <a:bodyPr lIns="0" tIns="0" rIns="0" bIns="0">
            <a:noAutofit/>
          </a:bodyPr>
          <a:lstStyle/>
          <a:p>
            <a:pPr algn="r">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24582" name="文本"/>
          <p:cNvSpPr>
            <a:spLocks noGrp="1"/>
          </p:cNvSpPr>
          <p:nvPr>
            <p:ph type="ctrTitle"/>
          </p:nvPr>
        </p:nvSpPr>
        <p:spPr>
          <a:xfrm>
            <a:off x="2146524" y="9087144"/>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0"/>
            <a:ext cx="8001782" cy="13716509"/>
          </a:xfrm>
          <a:prstGeom prst="rect">
            <a:avLst/>
          </a:prstGeom>
        </p:spPr>
      </p:pic>
      <p:pic>
        <p:nvPicPr>
          <p:cNvPr id="456" name="Picture" descr="Picture"/>
          <p:cNvPicPr>
            <a:picLocks noChangeAspect="1"/>
          </p:cNvPicPr>
          <p:nvPr/>
        </p:nvPicPr>
        <p:blipFill>
          <a:blip r:embed="rId3" cstate="print">
            <a:alphaModFix amt="98000"/>
          </a:blip>
          <a:stretch>
            <a:fillRect/>
          </a:stretch>
        </p:blipFill>
        <p:spPr>
          <a:xfrm>
            <a:off x="1379214" y="1673392"/>
            <a:ext cx="21625571" cy="10369214"/>
          </a:xfrm>
          <a:prstGeom prst="rect">
            <a:avLst/>
          </a:prstGeom>
        </p:spPr>
      </p:pic>
      <p:sp>
        <p:nvSpPr>
          <p:cNvPr id="924" name="文本"/>
          <p:cNvSpPr>
            <a:spLocks noGrp="1"/>
          </p:cNvSpPr>
          <p:nvPr>
            <p:ph type="ctrTitle"/>
          </p:nvPr>
        </p:nvSpPr>
        <p:spPr>
          <a:xfrm>
            <a:off x="4051299" y="3079681"/>
            <a:ext cx="701542" cy="3059950"/>
          </a:xfrm>
          <a:prstGeom prst="rect">
            <a:avLst/>
          </a:prstGeom>
        </p:spPr>
        <p:txBody>
          <a:bodyPr lIns="0" tIns="0" rIns="0" bIns="0">
            <a:noAutofit/>
          </a:bodyPr>
          <a:lstStyle/>
          <a:p>
            <a:pPr algn="l">
              <a:lnSpc>
                <a:spcPts val="6396"/>
              </a:lnSpc>
            </a:pPr>
            <a:r>
              <a:rPr lang="zh-CN" altLang="en-US" sz="5330" b="0" i="0" u="none" spc="0" dirty="0">
                <a:solidFill>
                  <a:srgbClr val="FFFFFF">
                    <a:alpha val="100000"/>
                  </a:srgbClr>
                </a:solidFill>
                <a:latin typeface="WenCang" charset="-122"/>
                <a:ea typeface="WenCang" charset="-122"/>
                <a:cs typeface="WenCang" charset="-122"/>
              </a:rPr>
              <a:t>业务展示</a:t>
            </a:r>
            <a:endParaRPr kumimoji="1" lang="zh-CN" altLang="en-US" sz="2000" dirty="0">
              <a:solidFill>
                <a:srgbClr val="000000"/>
              </a:solidFill>
            </a:endParaRPr>
          </a:p>
        </p:txBody>
      </p:sp>
      <p:sp>
        <p:nvSpPr>
          <p:cNvPr id="1905" name="文本"/>
          <p:cNvSpPr>
            <a:spLocks noGrp="1"/>
          </p:cNvSpPr>
          <p:nvPr>
            <p:ph type="ctrTitle"/>
          </p:nvPr>
        </p:nvSpPr>
        <p:spPr>
          <a:xfrm rot="5400000">
            <a:off x="-167035" y="5442612"/>
            <a:ext cx="6428794" cy="1547621"/>
          </a:xfrm>
          <a:prstGeom prst="rect">
            <a:avLst/>
          </a:prstGeom>
        </p:spPr>
        <p:txBody>
          <a:bodyPr lIns="0" tIns="0" rIns="0" bIns="0">
            <a:noAutofit/>
          </a:bodyPr>
          <a:lstStyle/>
          <a:p>
            <a:pPr algn="l">
              <a:lnSpc>
                <a:spcPts val="7200"/>
              </a:lnSpc>
            </a:pPr>
            <a:r>
              <a:rPr lang="zh-CN" altLang="en-US" sz="6000" b="0" i="0" u="none" spc="0" dirty="0">
                <a:solidFill>
                  <a:srgbClr val="FFFFFF">
                    <a:alpha val="100000"/>
                  </a:srgbClr>
                </a:solidFill>
                <a:latin typeface="Noto Sans S Chinese Black" charset="-122"/>
                <a:ea typeface="Noto Sans S Chinese Black" charset="-122"/>
                <a:cs typeface="Noto Sans S Chinese Black" charset="-122"/>
              </a:rPr>
              <a:t>Business display </a:t>
            </a:r>
            <a:endParaRPr kumimoji="1" lang="zh-CN" altLang="en-US" sz="2000" dirty="0">
              <a:solidFill>
                <a:srgbClr val="000000"/>
              </a:solidFill>
            </a:endParaRPr>
          </a:p>
        </p:txBody>
      </p:sp>
      <p:pic>
        <p:nvPicPr>
          <p:cNvPr id="2961" name="Picture" descr="Picture"/>
          <p:cNvPicPr>
            <a:picLocks noChangeAspect="1"/>
          </p:cNvPicPr>
          <p:nvPr/>
        </p:nvPicPr>
        <p:blipFill>
          <a:blip r:embed="rId4" cstate="print">
            <a:alphaModFix/>
          </a:blip>
          <a:stretch>
            <a:fillRect/>
          </a:stretch>
        </p:blipFill>
        <p:spPr>
          <a:xfrm>
            <a:off x="5024161" y="3115564"/>
            <a:ext cx="145656" cy="1776693"/>
          </a:xfrm>
          <a:prstGeom prst="rect">
            <a:avLst/>
          </a:prstGeom>
        </p:spPr>
      </p:pic>
      <p:sp>
        <p:nvSpPr>
          <p:cNvPr id="3428" name="文本"/>
          <p:cNvSpPr>
            <a:spLocks noGrp="1"/>
          </p:cNvSpPr>
          <p:nvPr>
            <p:ph type="ctrTitle"/>
          </p:nvPr>
        </p:nvSpPr>
        <p:spPr>
          <a:xfrm>
            <a:off x="9791699" y="3622344"/>
            <a:ext cx="2677409" cy="567537"/>
          </a:xfrm>
          <a:prstGeom prst="rect">
            <a:avLst/>
          </a:prstGeom>
        </p:spPr>
        <p:txBody>
          <a:bodyPr lIns="0" tIns="0" rIns="0" bIns="0">
            <a:noAutofit/>
          </a:bodyPr>
          <a:lstStyle/>
          <a:p>
            <a:pPr algn="l">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4410" name="文本"/>
          <p:cNvSpPr>
            <a:spLocks noGrp="1"/>
          </p:cNvSpPr>
          <p:nvPr>
            <p:ph type="ctrTitle"/>
          </p:nvPr>
        </p:nvSpPr>
        <p:spPr>
          <a:xfrm>
            <a:off x="9796032" y="4404054"/>
            <a:ext cx="5174177"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5912" name="文本"/>
          <p:cNvSpPr>
            <a:spLocks noGrp="1"/>
          </p:cNvSpPr>
          <p:nvPr>
            <p:ph type="ctrTitle"/>
          </p:nvPr>
        </p:nvSpPr>
        <p:spPr>
          <a:xfrm>
            <a:off x="8000999" y="3430100"/>
            <a:ext cx="1614411" cy="746961"/>
          </a:xfrm>
          <a:prstGeom prst="rect">
            <a:avLst/>
          </a:prstGeom>
        </p:spPr>
        <p:txBody>
          <a:bodyPr lIns="0" tIns="0" rIns="0" bIns="0">
            <a:noAutofit/>
          </a:bodyPr>
          <a:lstStyle/>
          <a:p>
            <a:pPr algn="ctr">
              <a:lnSpc>
                <a:spcPts val="9142"/>
              </a:lnSpc>
            </a:pPr>
            <a:r>
              <a:rPr lang="zh-CN" altLang="en-US" sz="7618" b="0" i="0" u="none" spc="0" dirty="0">
                <a:solidFill>
                  <a:srgbClr val="FFFFFF">
                    <a:alpha val="100000"/>
                  </a:srgbClr>
                </a:solidFill>
                <a:latin typeface="Noto Sans S Chinese Black" charset="-122"/>
                <a:ea typeface="Noto Sans S Chinese Black" charset="-122"/>
                <a:cs typeface="Noto Sans S Chinese Black" charset="-122"/>
              </a:rPr>
              <a:t>S</a:t>
            </a:r>
            <a:endParaRPr kumimoji="1" lang="zh-CN" altLang="en-US" sz="2000" dirty="0">
              <a:solidFill>
                <a:srgbClr val="000000"/>
              </a:solidFill>
            </a:endParaRPr>
          </a:p>
        </p:txBody>
      </p:sp>
      <p:sp>
        <p:nvSpPr>
          <p:cNvPr id="6947" name="文本"/>
          <p:cNvSpPr>
            <a:spLocks noGrp="1"/>
          </p:cNvSpPr>
          <p:nvPr>
            <p:ph type="ctrTitle"/>
          </p:nvPr>
        </p:nvSpPr>
        <p:spPr>
          <a:xfrm>
            <a:off x="9791699" y="8118144"/>
            <a:ext cx="2677409" cy="567537"/>
          </a:xfrm>
          <a:prstGeom prst="rect">
            <a:avLst/>
          </a:prstGeom>
        </p:spPr>
        <p:txBody>
          <a:bodyPr lIns="0" tIns="0" rIns="0" bIns="0">
            <a:noAutofit/>
          </a:bodyPr>
          <a:lstStyle/>
          <a:p>
            <a:pPr algn="l">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7929" name="文本"/>
          <p:cNvSpPr>
            <a:spLocks noGrp="1"/>
          </p:cNvSpPr>
          <p:nvPr>
            <p:ph type="ctrTitle"/>
          </p:nvPr>
        </p:nvSpPr>
        <p:spPr>
          <a:xfrm>
            <a:off x="9790659" y="8906225"/>
            <a:ext cx="5174177"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9431" name="文本"/>
          <p:cNvSpPr>
            <a:spLocks noGrp="1"/>
          </p:cNvSpPr>
          <p:nvPr>
            <p:ph type="ctrTitle"/>
          </p:nvPr>
        </p:nvSpPr>
        <p:spPr>
          <a:xfrm>
            <a:off x="8000999" y="7912353"/>
            <a:ext cx="1614411" cy="719869"/>
          </a:xfrm>
          <a:prstGeom prst="rect">
            <a:avLst/>
          </a:prstGeom>
        </p:spPr>
        <p:txBody>
          <a:bodyPr lIns="0" tIns="0" rIns="0" bIns="0">
            <a:noAutofit/>
          </a:bodyPr>
          <a:lstStyle/>
          <a:p>
            <a:pPr algn="ctr">
              <a:lnSpc>
                <a:spcPts val="9142"/>
              </a:lnSpc>
            </a:pPr>
            <a:r>
              <a:rPr lang="zh-CN" altLang="en-US" sz="7618" b="0" i="0" u="none" spc="0" dirty="0">
                <a:solidFill>
                  <a:srgbClr val="FFFFFF">
                    <a:alpha val="100000"/>
                  </a:srgbClr>
                </a:solidFill>
                <a:latin typeface="Noto Sans S Chinese Black" charset="-122"/>
                <a:ea typeface="Noto Sans S Chinese Black" charset="-122"/>
                <a:cs typeface="Noto Sans S Chinese Black" charset="-122"/>
              </a:rPr>
              <a:t>W</a:t>
            </a:r>
            <a:endParaRPr kumimoji="1" lang="zh-CN" altLang="en-US" sz="2000" dirty="0">
              <a:solidFill>
                <a:srgbClr val="000000"/>
              </a:solidFill>
            </a:endParaRPr>
          </a:p>
        </p:txBody>
      </p:sp>
      <p:sp>
        <p:nvSpPr>
          <p:cNvPr id="10466" name="文本"/>
          <p:cNvSpPr>
            <a:spLocks noGrp="1"/>
          </p:cNvSpPr>
          <p:nvPr>
            <p:ph type="ctrTitle"/>
          </p:nvPr>
        </p:nvSpPr>
        <p:spPr>
          <a:xfrm>
            <a:off x="17106899" y="3622344"/>
            <a:ext cx="2677409" cy="567537"/>
          </a:xfrm>
          <a:prstGeom prst="rect">
            <a:avLst/>
          </a:prstGeom>
        </p:spPr>
        <p:txBody>
          <a:bodyPr lIns="0" tIns="0" rIns="0" bIns="0">
            <a:noAutofit/>
          </a:bodyPr>
          <a:lstStyle/>
          <a:p>
            <a:pPr algn="l">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11450" name="文本"/>
          <p:cNvSpPr>
            <a:spLocks noGrp="1"/>
          </p:cNvSpPr>
          <p:nvPr>
            <p:ph type="ctrTitle"/>
          </p:nvPr>
        </p:nvSpPr>
        <p:spPr>
          <a:xfrm>
            <a:off x="17110977" y="4407018"/>
            <a:ext cx="5174177"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12954" name="文本"/>
          <p:cNvSpPr>
            <a:spLocks noGrp="1"/>
          </p:cNvSpPr>
          <p:nvPr>
            <p:ph type="ctrTitle"/>
          </p:nvPr>
        </p:nvSpPr>
        <p:spPr>
          <a:xfrm>
            <a:off x="15303499" y="3417400"/>
            <a:ext cx="1614411" cy="746961"/>
          </a:xfrm>
          <a:prstGeom prst="rect">
            <a:avLst/>
          </a:prstGeom>
        </p:spPr>
        <p:txBody>
          <a:bodyPr lIns="0" tIns="0" rIns="0" bIns="0">
            <a:noAutofit/>
          </a:bodyPr>
          <a:lstStyle/>
          <a:p>
            <a:pPr algn="ctr">
              <a:lnSpc>
                <a:spcPts val="9142"/>
              </a:lnSpc>
            </a:pPr>
            <a:r>
              <a:rPr lang="zh-CN" altLang="en-US" sz="7618" b="0" i="0" u="none" spc="0" dirty="0">
                <a:solidFill>
                  <a:srgbClr val="FFFFFF">
                    <a:alpha val="100000"/>
                  </a:srgbClr>
                </a:solidFill>
                <a:latin typeface="Noto Sans S Chinese Black" charset="-122"/>
                <a:ea typeface="Noto Sans S Chinese Black" charset="-122"/>
                <a:cs typeface="Noto Sans S Chinese Black" charset="-122"/>
              </a:rPr>
              <a:t>O</a:t>
            </a:r>
            <a:endParaRPr kumimoji="1" lang="zh-CN" altLang="en-US" sz="2000" dirty="0">
              <a:solidFill>
                <a:srgbClr val="000000"/>
              </a:solidFill>
            </a:endParaRPr>
          </a:p>
        </p:txBody>
      </p:sp>
      <p:sp>
        <p:nvSpPr>
          <p:cNvPr id="13991" name="文本"/>
          <p:cNvSpPr>
            <a:spLocks noGrp="1"/>
          </p:cNvSpPr>
          <p:nvPr>
            <p:ph type="ctrTitle"/>
          </p:nvPr>
        </p:nvSpPr>
        <p:spPr>
          <a:xfrm>
            <a:off x="17106899" y="8118144"/>
            <a:ext cx="2677409" cy="567537"/>
          </a:xfrm>
          <a:prstGeom prst="rect">
            <a:avLst/>
          </a:prstGeom>
        </p:spPr>
        <p:txBody>
          <a:bodyPr lIns="0" tIns="0" rIns="0" bIns="0">
            <a:noAutofit/>
          </a:bodyPr>
          <a:lstStyle/>
          <a:p>
            <a:pPr algn="l">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14975" name="文本"/>
          <p:cNvSpPr>
            <a:spLocks noGrp="1"/>
          </p:cNvSpPr>
          <p:nvPr>
            <p:ph type="ctrTitle"/>
          </p:nvPr>
        </p:nvSpPr>
        <p:spPr>
          <a:xfrm>
            <a:off x="17109278" y="8906225"/>
            <a:ext cx="5174177"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16479" name="文本"/>
          <p:cNvSpPr>
            <a:spLocks noGrp="1"/>
          </p:cNvSpPr>
          <p:nvPr>
            <p:ph type="ctrTitle"/>
          </p:nvPr>
        </p:nvSpPr>
        <p:spPr>
          <a:xfrm>
            <a:off x="15303499" y="7899653"/>
            <a:ext cx="1614411" cy="719869"/>
          </a:xfrm>
          <a:prstGeom prst="rect">
            <a:avLst/>
          </a:prstGeom>
        </p:spPr>
        <p:txBody>
          <a:bodyPr lIns="0" tIns="0" rIns="0" bIns="0">
            <a:noAutofit/>
          </a:bodyPr>
          <a:lstStyle/>
          <a:p>
            <a:pPr algn="ctr">
              <a:lnSpc>
                <a:spcPts val="9142"/>
              </a:lnSpc>
            </a:pPr>
            <a:r>
              <a:rPr lang="zh-CN" altLang="en-US" sz="7618" b="0" i="0" u="none" spc="0" dirty="0">
                <a:solidFill>
                  <a:srgbClr val="FFFFFF">
                    <a:alpha val="100000"/>
                  </a:srgbClr>
                </a:solidFill>
                <a:latin typeface="Noto Sans S Chinese Black" charset="-122"/>
                <a:ea typeface="Noto Sans S Chinese Black" charset="-122"/>
                <a:cs typeface="Noto Sans S Chinese Black" charset="-122"/>
              </a:rPr>
              <a:t>T</a:t>
            </a:r>
            <a:endParaRPr kumimoji="1" lang="zh-CN" altLang="en-US" sz="2000"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00892" y="1639956"/>
            <a:ext cx="10660354" cy="10436086"/>
          </a:xfrm>
          <a:prstGeom prst="rect">
            <a:avLst/>
          </a:prstGeom>
        </p:spPr>
      </p:pic>
      <p:pic>
        <p:nvPicPr>
          <p:cNvPr id="468" name="Picture" descr="Picture"/>
          <p:cNvPicPr>
            <a:picLocks noChangeAspect="1"/>
          </p:cNvPicPr>
          <p:nvPr/>
        </p:nvPicPr>
        <p:blipFill>
          <a:blip r:embed="rId3" cstate="print">
            <a:alphaModFix/>
          </a:blip>
          <a:stretch>
            <a:fillRect/>
          </a:stretch>
        </p:blipFill>
        <p:spPr>
          <a:xfrm>
            <a:off x="10699855" y="0"/>
            <a:ext cx="4452220" cy="4452220"/>
          </a:xfrm>
          <a:prstGeom prst="rect">
            <a:avLst/>
          </a:prstGeom>
        </p:spPr>
      </p:pic>
      <p:pic>
        <p:nvPicPr>
          <p:cNvPr id="930" name="Picture" descr="Picture"/>
          <p:cNvPicPr>
            <a:picLocks noChangeAspect="1"/>
          </p:cNvPicPr>
          <p:nvPr/>
        </p:nvPicPr>
        <p:blipFill>
          <a:blip r:embed="rId4" cstate="print">
            <a:alphaModFix/>
          </a:blip>
          <a:stretch>
            <a:fillRect/>
          </a:stretch>
        </p:blipFill>
        <p:spPr>
          <a:xfrm>
            <a:off x="10699855" y="4631889"/>
            <a:ext cx="4452220" cy="4452220"/>
          </a:xfrm>
          <a:prstGeom prst="rect">
            <a:avLst/>
          </a:prstGeom>
        </p:spPr>
      </p:pic>
      <p:pic>
        <p:nvPicPr>
          <p:cNvPr id="1398" name="Picture" descr="Picture"/>
          <p:cNvPicPr>
            <a:picLocks noChangeAspect="1"/>
          </p:cNvPicPr>
          <p:nvPr/>
        </p:nvPicPr>
        <p:blipFill>
          <a:blip r:embed="rId5" cstate="print">
            <a:alphaModFix/>
          </a:blip>
          <a:stretch>
            <a:fillRect/>
          </a:stretch>
        </p:blipFill>
        <p:spPr>
          <a:xfrm>
            <a:off x="10699855" y="9263778"/>
            <a:ext cx="4452220" cy="4452220"/>
          </a:xfrm>
          <a:prstGeom prst="rect">
            <a:avLst/>
          </a:prstGeom>
        </p:spPr>
      </p:pic>
      <p:sp>
        <p:nvSpPr>
          <p:cNvPr id="1867" name="文本"/>
          <p:cNvSpPr>
            <a:spLocks noGrp="1"/>
          </p:cNvSpPr>
          <p:nvPr>
            <p:ph type="ctrTitle"/>
          </p:nvPr>
        </p:nvSpPr>
        <p:spPr>
          <a:xfrm>
            <a:off x="16459199" y="19508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2851" name="文本"/>
          <p:cNvSpPr>
            <a:spLocks noGrp="1"/>
          </p:cNvSpPr>
          <p:nvPr>
            <p:ph type="ctrTitle"/>
          </p:nvPr>
        </p:nvSpPr>
        <p:spPr>
          <a:xfrm>
            <a:off x="16469563" y="2540157"/>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5155" name="文本"/>
          <p:cNvSpPr>
            <a:spLocks noGrp="1"/>
          </p:cNvSpPr>
          <p:nvPr>
            <p:ph type="ctrTitle"/>
          </p:nvPr>
        </p:nvSpPr>
        <p:spPr>
          <a:xfrm>
            <a:off x="16459199" y="60402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6139" name="文本"/>
          <p:cNvSpPr>
            <a:spLocks noGrp="1"/>
          </p:cNvSpPr>
          <p:nvPr>
            <p:ph type="ctrTitle"/>
          </p:nvPr>
        </p:nvSpPr>
        <p:spPr>
          <a:xfrm>
            <a:off x="16469563" y="6685151"/>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8443" name="文本"/>
          <p:cNvSpPr>
            <a:spLocks noGrp="1"/>
          </p:cNvSpPr>
          <p:nvPr>
            <p:ph type="ctrTitle"/>
          </p:nvPr>
        </p:nvSpPr>
        <p:spPr>
          <a:xfrm>
            <a:off x="16459199" y="10485279"/>
            <a:ext cx="2677409" cy="571253"/>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业务方向​</a:t>
            </a:r>
            <a:endParaRPr kumimoji="1" lang="zh-CN" altLang="en-US" sz="2000" dirty="0">
              <a:solidFill>
                <a:srgbClr val="000000"/>
              </a:solidFill>
            </a:endParaRPr>
          </a:p>
        </p:txBody>
      </p:sp>
      <p:sp>
        <p:nvSpPr>
          <p:cNvPr id="9428" name="文本"/>
          <p:cNvSpPr>
            <a:spLocks noGrp="1"/>
          </p:cNvSpPr>
          <p:nvPr>
            <p:ph type="ctrTitle"/>
          </p:nvPr>
        </p:nvSpPr>
        <p:spPr>
          <a:xfrm>
            <a:off x="16469563" y="11113803"/>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1733" name="文本"/>
          <p:cNvSpPr>
            <a:spLocks noGrp="1"/>
          </p:cNvSpPr>
          <p:nvPr>
            <p:ph type="ctrTitle"/>
          </p:nvPr>
        </p:nvSpPr>
        <p:spPr>
          <a:xfrm>
            <a:off x="2666999" y="6825731"/>
            <a:ext cx="2909715" cy="635071"/>
          </a:xfrm>
          <a:prstGeom prst="rect">
            <a:avLst/>
          </a:prstGeom>
        </p:spPr>
        <p:txBody>
          <a:bodyPr lIns="0" tIns="0" rIns="0" bIns="0">
            <a:noAutofit/>
          </a:bodyPr>
          <a:lstStyle/>
          <a:p>
            <a:pPr algn="l">
              <a:lnSpc>
                <a:spcPts val="6396"/>
              </a:lnSpc>
            </a:pPr>
            <a:r>
              <a:rPr lang="zh-CN" altLang="en-US" sz="5330" b="0" i="0" u="none" spc="0" dirty="0">
                <a:solidFill>
                  <a:srgbClr val="383838">
                    <a:alpha val="100000"/>
                  </a:srgbClr>
                </a:solidFill>
                <a:latin typeface="WenCang" charset="-122"/>
                <a:ea typeface="WenCang" charset="-122"/>
                <a:cs typeface="WenCang" charset="-122"/>
              </a:rPr>
              <a:t>业务展示</a:t>
            </a:r>
            <a:endParaRPr kumimoji="1" lang="zh-CN" altLang="en-US" sz="2000" dirty="0">
              <a:solidFill>
                <a:srgbClr val="000000"/>
              </a:solidFill>
            </a:endParaRPr>
          </a:p>
        </p:txBody>
      </p:sp>
      <p:sp>
        <p:nvSpPr>
          <p:cNvPr id="12716" name="文本"/>
          <p:cNvSpPr>
            <a:spLocks noGrp="1"/>
          </p:cNvSpPr>
          <p:nvPr>
            <p:ph type="ctrTitle"/>
          </p:nvPr>
        </p:nvSpPr>
        <p:spPr>
          <a:xfrm>
            <a:off x="2649255" y="5488787"/>
            <a:ext cx="6428794" cy="1547621"/>
          </a:xfrm>
          <a:prstGeom prst="rect">
            <a:avLst/>
          </a:prstGeom>
        </p:spPr>
        <p:txBody>
          <a:bodyPr lIns="0" tIns="0" rIns="0" bIns="0">
            <a:noAutofit/>
          </a:bodyPr>
          <a:lstStyle/>
          <a:p>
            <a:pPr algn="l">
              <a:lnSpc>
                <a:spcPts val="7200"/>
              </a:lnSpc>
            </a:pPr>
            <a:r>
              <a:rPr lang="zh-CN" altLang="en-US" sz="6000" b="0" i="0" u="none" spc="0" dirty="0">
                <a:solidFill>
                  <a:srgbClr val="383838">
                    <a:alpha val="100000"/>
                  </a:srgbClr>
                </a:solidFill>
                <a:latin typeface="Noto Sans S Chinese Black" charset="-122"/>
                <a:ea typeface="Noto Sans S Chinese Black" charset="-122"/>
                <a:cs typeface="Noto Sans S Chinese Black" charset="-122"/>
              </a:rPr>
              <a:t>Business display </a:t>
            </a:r>
            <a:endParaRPr kumimoji="1" lang="zh-CN" altLang="en-US" sz="2000" dirty="0">
              <a:solidFill>
                <a:srgbClr val="000000"/>
              </a:solidFill>
            </a:endParaRPr>
          </a:p>
        </p:txBody>
      </p:sp>
      <p:sp>
        <p:nvSpPr>
          <p:cNvPr id="13767" name="文本"/>
          <p:cNvSpPr>
            <a:spLocks noGrp="1"/>
          </p:cNvSpPr>
          <p:nvPr>
            <p:ph type="ctrTitle"/>
          </p:nvPr>
        </p:nvSpPr>
        <p:spPr>
          <a:xfrm>
            <a:off x="2641599" y="7722818"/>
            <a:ext cx="7593274" cy="814425"/>
          </a:xfrm>
          <a:prstGeom prst="rect">
            <a:avLst/>
          </a:prstGeom>
        </p:spPr>
        <p:txBody>
          <a:bodyPr lIns="0" tIns="0" rIns="0" bIns="0">
            <a:noAutofit/>
          </a:bodyPr>
          <a:lstStyle/>
          <a:p>
            <a:pPr algn="l">
              <a:lnSpc>
                <a:spcPts val="4440"/>
              </a:lnSpc>
            </a:pPr>
            <a:r>
              <a:rPr lang="zh-CN" altLang="en-US" sz="2400" b="0" i="0" u="none" spc="0" dirty="0">
                <a:solidFill>
                  <a:srgbClr val="383838">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a:t>
            </a:r>
            <a:endParaRPr kumimoji="1" lang="zh-CN" altLang="en-US" sz="2000" dirty="0">
              <a:solidFill>
                <a:srgbClr val="000000"/>
              </a:solidFill>
            </a:endParaRPr>
          </a:p>
        </p:txBody>
      </p:sp>
      <p:pic>
        <p:nvPicPr>
          <p:cNvPr id="15684" name="Picture" descr="Picture"/>
          <p:cNvPicPr>
            <a:picLocks noChangeAspect="1"/>
          </p:cNvPicPr>
          <p:nvPr/>
        </p:nvPicPr>
        <p:blipFill>
          <a:blip r:embed="rId6" cstate="print">
            <a:alphaModFix/>
          </a:blip>
          <a:stretch>
            <a:fillRect/>
          </a:stretch>
        </p:blipFill>
        <p:spPr>
          <a:xfrm>
            <a:off x="0" y="5834779"/>
            <a:ext cx="2046441" cy="2046441"/>
          </a:xfrm>
          <a:prstGeom prst="rect">
            <a:avLst/>
          </a:prstGeom>
        </p:spPr>
      </p:pic>
      <p:pic>
        <p:nvPicPr>
          <p:cNvPr id="16147" name="Picture" descr="Picture"/>
          <p:cNvPicPr>
            <a:picLocks noChangeAspect="1"/>
          </p:cNvPicPr>
          <p:nvPr/>
        </p:nvPicPr>
        <p:blipFill>
          <a:blip r:embed="rId7" cstate="print">
            <a:alphaModFix/>
          </a:blip>
          <a:stretch>
            <a:fillRect/>
          </a:stretch>
        </p:blipFill>
        <p:spPr>
          <a:xfrm rot="5400000" flipV="1">
            <a:off x="529202" y="6535724"/>
            <a:ext cx="743381" cy="644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73372"/>
            <a:ext cx="3546978" cy="821542"/>
          </a:xfrm>
          <a:prstGeom prst="rect">
            <a:avLst/>
          </a:prstGeom>
        </p:spPr>
        <p:txBody>
          <a:bodyPr lIns="0" tIns="0" rIns="0" bIns="0">
            <a:noAutofit/>
          </a:bodyPr>
          <a:lstStyle/>
          <a:p>
            <a:pPr algn="l">
              <a:lnSpc>
                <a:spcPts val="8223"/>
              </a:lnSpc>
            </a:pPr>
            <a:r>
              <a:rPr lang="zh-CN" altLang="en-US" sz="6852" b="0" i="0" u="none" spc="0" dirty="0">
                <a:solidFill>
                  <a:srgbClr val="FFFFFF">
                    <a:alpha val="100000"/>
                  </a:srgbClr>
                </a:solidFill>
                <a:latin typeface="WenCang" charset="-122"/>
                <a:ea typeface="WenCang" charset="-122"/>
                <a:cs typeface="WenCang" charset="-122"/>
              </a:rPr>
              <a:t>完成情况</a:t>
            </a:r>
            <a:endParaRPr kumimoji="1" lang="zh-CN" altLang="en-US" sz="2000" dirty="0">
              <a:solidFill>
                <a:srgbClr val="000000"/>
              </a:solidFill>
            </a:endParaRPr>
          </a:p>
        </p:txBody>
      </p:sp>
      <p:sp>
        <p:nvSpPr>
          <p:cNvPr id="2840"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PART.03</a:t>
            </a:r>
            <a:endParaRPr kumimoji="1" lang="zh-CN" altLang="en-US" sz="2000" dirty="0">
              <a:solidFill>
                <a:srgbClr val="000000"/>
              </a:solidFill>
            </a:endParaRPr>
          </a:p>
        </p:txBody>
      </p:sp>
      <p:sp>
        <p:nvSpPr>
          <p:cNvPr id="3883" name="文本"/>
          <p:cNvSpPr>
            <a:spLocks noGrp="1"/>
          </p:cNvSpPr>
          <p:nvPr>
            <p:ph type="ctrTitle"/>
          </p:nvPr>
        </p:nvSpPr>
        <p:spPr>
          <a:xfrm>
            <a:off x="14579599" y="7176718"/>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276599" y="2372648"/>
            <a:ext cx="8970702" cy="8970702"/>
          </a:xfrm>
          <a:prstGeom prst="rect">
            <a:avLst/>
          </a:prstGeom>
        </p:spPr>
      </p:pic>
      <p:pic>
        <p:nvPicPr>
          <p:cNvPr id="467" name="Picture" descr="Picture"/>
          <p:cNvPicPr>
            <a:picLocks noChangeAspect="1"/>
          </p:cNvPicPr>
          <p:nvPr/>
        </p:nvPicPr>
        <p:blipFill>
          <a:blip r:embed="rId3" cstate="print">
            <a:alphaModFix/>
          </a:blip>
          <a:stretch>
            <a:fillRect/>
          </a:stretch>
        </p:blipFill>
        <p:spPr>
          <a:xfrm>
            <a:off x="11464992" y="2989972"/>
            <a:ext cx="10660354" cy="8152635"/>
          </a:xfrm>
          <a:prstGeom prst="rect">
            <a:avLst/>
          </a:prstGeom>
        </p:spPr>
      </p:pic>
      <p:sp>
        <p:nvSpPr>
          <p:cNvPr id="936" name="文本"/>
          <p:cNvSpPr>
            <a:spLocks noGrp="1"/>
          </p:cNvSpPr>
          <p:nvPr>
            <p:ph type="ctrTitle"/>
          </p:nvPr>
        </p:nvSpPr>
        <p:spPr>
          <a:xfrm>
            <a:off x="13220699" y="7662513"/>
            <a:ext cx="2909715" cy="635315"/>
          </a:xfrm>
          <a:prstGeom prst="rect">
            <a:avLst/>
          </a:prstGeom>
        </p:spPr>
        <p:txBody>
          <a:bodyPr lIns="0" tIns="0" rIns="0" bIns="0">
            <a:noAutofit/>
          </a:bodyPr>
          <a:lstStyle/>
          <a:p>
            <a:pPr algn="l">
              <a:lnSpc>
                <a:spcPts val="6396"/>
              </a:lnSpc>
            </a:pPr>
            <a:r>
              <a:rPr lang="zh-CN" altLang="en-US" sz="5330" b="0" i="0" u="none" spc="0" dirty="0">
                <a:solidFill>
                  <a:srgbClr val="383838">
                    <a:alpha val="100000"/>
                  </a:srgbClr>
                </a:solidFill>
                <a:latin typeface="WenCang" charset="-122"/>
                <a:ea typeface="WenCang" charset="-122"/>
                <a:cs typeface="WenCang" charset="-122"/>
              </a:rPr>
              <a:t>项目进度​</a:t>
            </a:r>
            <a:endParaRPr kumimoji="1" lang="zh-CN" altLang="en-US" sz="2000" dirty="0">
              <a:solidFill>
                <a:srgbClr val="000000"/>
              </a:solidFill>
            </a:endParaRPr>
          </a:p>
        </p:txBody>
      </p:sp>
      <p:sp>
        <p:nvSpPr>
          <p:cNvPr id="1919" name="文本"/>
          <p:cNvSpPr>
            <a:spLocks noGrp="1"/>
          </p:cNvSpPr>
          <p:nvPr>
            <p:ph type="ctrTitle"/>
          </p:nvPr>
        </p:nvSpPr>
        <p:spPr>
          <a:xfrm>
            <a:off x="13195299" y="6325361"/>
            <a:ext cx="7181580" cy="815339"/>
          </a:xfrm>
          <a:prstGeom prst="rect">
            <a:avLst/>
          </a:prstGeom>
        </p:spPr>
        <p:txBody>
          <a:bodyPr lIns="0" tIns="0" rIns="0" bIns="0">
            <a:noAutofit/>
          </a:bodyPr>
          <a:lstStyle/>
          <a:p>
            <a:pPr algn="l">
              <a:lnSpc>
                <a:spcPts val="7200"/>
              </a:lnSpc>
            </a:pPr>
            <a:r>
              <a:rPr lang="zh-CN" altLang="en-US" sz="6000" b="0" i="0" u="none" spc="0" dirty="0">
                <a:solidFill>
                  <a:srgbClr val="383838">
                    <a:alpha val="100000"/>
                  </a:srgbClr>
                </a:solidFill>
                <a:latin typeface="Noto Sans S Chinese Black" charset="-122"/>
                <a:ea typeface="Noto Sans S Chinese Black" charset="-122"/>
                <a:cs typeface="Noto Sans S Chinese Black" charset="-122"/>
              </a:rPr>
              <a:t>Project progress </a:t>
            </a:r>
            <a:endParaRPr kumimoji="1" lang="zh-CN" altLang="en-US" sz="2000" dirty="0">
              <a:solidFill>
                <a:srgbClr val="000000"/>
              </a:solidFill>
            </a:endParaRPr>
          </a:p>
        </p:txBody>
      </p:sp>
      <p:sp>
        <p:nvSpPr>
          <p:cNvPr id="2969" name="文本"/>
          <p:cNvSpPr>
            <a:spLocks noGrp="1"/>
          </p:cNvSpPr>
          <p:nvPr>
            <p:ph type="ctrTitle"/>
          </p:nvPr>
        </p:nvSpPr>
        <p:spPr>
          <a:xfrm>
            <a:off x="13205699" y="8570977"/>
            <a:ext cx="7593274" cy="814425"/>
          </a:xfrm>
          <a:prstGeom prst="rect">
            <a:avLst/>
          </a:prstGeom>
        </p:spPr>
        <p:txBody>
          <a:bodyPr lIns="0" tIns="0" rIns="0" bIns="0">
            <a:noAutofit/>
          </a:bodyPr>
          <a:lstStyle/>
          <a:p>
            <a:pPr algn="l">
              <a:lnSpc>
                <a:spcPts val="4440"/>
              </a:lnSpc>
            </a:pPr>
            <a:r>
              <a:rPr lang="zh-CN" altLang="en-US" sz="2400" b="0" i="0" u="none" spc="0" dirty="0">
                <a:solidFill>
                  <a:srgbClr val="383838">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a:t>
            </a:r>
            <a:endParaRPr kumimoji="1" lang="zh-CN" altLang="en-US" sz="2000" dirty="0">
              <a:solidFill>
                <a:srgbClr val="000000"/>
              </a:solidFill>
            </a:endParaRPr>
          </a:p>
        </p:txBody>
      </p:sp>
      <p:pic>
        <p:nvPicPr>
          <p:cNvPr id="4886" name="Picture" descr="Picture"/>
          <p:cNvPicPr>
            <a:picLocks noChangeAspect="1"/>
          </p:cNvPicPr>
          <p:nvPr/>
        </p:nvPicPr>
        <p:blipFill>
          <a:blip r:embed="rId4" cstate="print">
            <a:alphaModFix/>
          </a:blip>
          <a:stretch>
            <a:fillRect/>
          </a:stretch>
        </p:blipFill>
        <p:spPr>
          <a:xfrm>
            <a:off x="21371078" y="6450581"/>
            <a:ext cx="1607316" cy="1607316"/>
          </a:xfrm>
          <a:prstGeom prst="rect">
            <a:avLst/>
          </a:prstGeom>
        </p:spPr>
      </p:pic>
      <p:pic>
        <p:nvPicPr>
          <p:cNvPr id="5355" name="Picture" descr="Picture"/>
          <p:cNvPicPr>
            <a:picLocks noChangeAspect="1"/>
          </p:cNvPicPr>
          <p:nvPr/>
        </p:nvPicPr>
        <p:blipFill>
          <a:blip r:embed="rId5" cstate="print">
            <a:alphaModFix/>
          </a:blip>
          <a:stretch>
            <a:fillRect/>
          </a:stretch>
        </p:blipFill>
        <p:spPr>
          <a:xfrm rot="5400000" flipV="1">
            <a:off x="21652488" y="6894868"/>
            <a:ext cx="743381" cy="669643"/>
          </a:xfrm>
          <a:prstGeom prst="rect">
            <a:avLst/>
          </a:prstGeom>
        </p:spPr>
      </p:pic>
      <p:pic>
        <p:nvPicPr>
          <p:cNvPr id="5828" name="Picture" descr="Picture"/>
          <p:cNvPicPr>
            <a:picLocks noChangeAspect="1"/>
          </p:cNvPicPr>
          <p:nvPr/>
        </p:nvPicPr>
        <p:blipFill>
          <a:blip r:embed="rId6" cstate="print">
            <a:alphaModFix/>
          </a:blip>
          <a:stretch>
            <a:fillRect/>
          </a:stretch>
        </p:blipFill>
        <p:spPr>
          <a:xfrm>
            <a:off x="13195299" y="3730114"/>
            <a:ext cx="1074092" cy="1074092"/>
          </a:xfrm>
          <a:prstGeom prst="rect">
            <a:avLst/>
          </a:prstGeom>
        </p:spPr>
      </p:pic>
      <p:pic>
        <p:nvPicPr>
          <p:cNvPr id="6297" name="Picture" descr="Picture"/>
          <p:cNvPicPr>
            <a:picLocks noChangeAspect="1"/>
          </p:cNvPicPr>
          <p:nvPr/>
        </p:nvPicPr>
        <p:blipFill>
          <a:blip r:embed="rId7" cstate="print">
            <a:alphaModFix/>
          </a:blip>
          <a:stretch>
            <a:fillRect/>
          </a:stretch>
        </p:blipFill>
        <p:spPr>
          <a:xfrm>
            <a:off x="18665545" y="3730114"/>
            <a:ext cx="1074092" cy="1074092"/>
          </a:xfrm>
          <a:prstGeom prst="rect">
            <a:avLst/>
          </a:prstGeom>
        </p:spPr>
      </p:pic>
      <p:pic>
        <p:nvPicPr>
          <p:cNvPr id="6766" name="Picture" descr="Picture"/>
          <p:cNvPicPr>
            <a:picLocks noChangeAspect="1"/>
          </p:cNvPicPr>
          <p:nvPr/>
        </p:nvPicPr>
        <p:blipFill>
          <a:blip r:embed="rId8" cstate="print">
            <a:alphaModFix/>
          </a:blip>
          <a:stretch>
            <a:fillRect/>
          </a:stretch>
        </p:blipFill>
        <p:spPr>
          <a:xfrm>
            <a:off x="15930422" y="3730114"/>
            <a:ext cx="1074092" cy="1074092"/>
          </a:xfrm>
          <a:prstGeom prst="rect">
            <a:avLst/>
          </a:prstGeom>
        </p:spPr>
      </p:pic>
      <p:sp>
        <p:nvSpPr>
          <p:cNvPr id="7235" name="文本"/>
          <p:cNvSpPr>
            <a:spLocks noGrp="1"/>
          </p:cNvSpPr>
          <p:nvPr>
            <p:ph type="ctrTitle"/>
          </p:nvPr>
        </p:nvSpPr>
        <p:spPr>
          <a:xfrm>
            <a:off x="12763499" y="5071723"/>
            <a:ext cx="1922547" cy="337928"/>
          </a:xfrm>
          <a:prstGeom prst="rect">
            <a:avLst/>
          </a:prstGeom>
        </p:spPr>
        <p:txBody>
          <a:bodyPr lIns="0" tIns="0" rIns="0" bIns="0">
            <a:noAutofit/>
          </a:bodyPr>
          <a:lstStyle/>
          <a:p>
            <a:pPr algn="ctr">
              <a:lnSpc>
                <a:spcPts val="4136"/>
              </a:lnSpc>
            </a:pPr>
            <a:r>
              <a:rPr lang="zh-CN" altLang="en-US" sz="3446" b="0" i="0" u="none" spc="0" dirty="0">
                <a:solidFill>
                  <a:srgbClr val="383838">
                    <a:alpha val="100000"/>
                  </a:srgbClr>
                </a:solidFill>
                <a:latin typeface="Noto Sans S Chinese Black" charset="-122"/>
                <a:ea typeface="Noto Sans S Chinese Black" charset="-122"/>
                <a:cs typeface="Noto Sans S Chinese Black" charset="-122"/>
              </a:rPr>
              <a:t>23%</a:t>
            </a:r>
            <a:endParaRPr kumimoji="1" lang="zh-CN" altLang="en-US" sz="2000" dirty="0">
              <a:solidFill>
                <a:srgbClr val="000000"/>
              </a:solidFill>
            </a:endParaRPr>
          </a:p>
        </p:txBody>
      </p:sp>
      <p:sp>
        <p:nvSpPr>
          <p:cNvPr id="8273" name="文本"/>
          <p:cNvSpPr>
            <a:spLocks noGrp="1"/>
          </p:cNvSpPr>
          <p:nvPr>
            <p:ph type="ctrTitle"/>
          </p:nvPr>
        </p:nvSpPr>
        <p:spPr>
          <a:xfrm>
            <a:off x="15673413" y="5071723"/>
            <a:ext cx="1922547" cy="337928"/>
          </a:xfrm>
          <a:prstGeom prst="rect">
            <a:avLst/>
          </a:prstGeom>
        </p:spPr>
        <p:txBody>
          <a:bodyPr lIns="0" tIns="0" rIns="0" bIns="0">
            <a:noAutofit/>
          </a:bodyPr>
          <a:lstStyle/>
          <a:p>
            <a:pPr algn="ctr">
              <a:lnSpc>
                <a:spcPts val="4136"/>
              </a:lnSpc>
            </a:pPr>
            <a:r>
              <a:rPr lang="zh-CN" altLang="en-US" sz="3446" b="0" i="0" u="none" spc="0" dirty="0">
                <a:solidFill>
                  <a:srgbClr val="383838">
                    <a:alpha val="100000"/>
                  </a:srgbClr>
                </a:solidFill>
                <a:latin typeface="Noto Sans S Chinese Black" charset="-122"/>
                <a:ea typeface="Noto Sans S Chinese Black" charset="-122"/>
                <a:cs typeface="Noto Sans S Chinese Black" charset="-122"/>
              </a:rPr>
              <a:t>45%</a:t>
            </a:r>
            <a:endParaRPr kumimoji="1" lang="zh-CN" altLang="en-US" sz="2000" dirty="0">
              <a:solidFill>
                <a:srgbClr val="000000"/>
              </a:solidFill>
            </a:endParaRPr>
          </a:p>
        </p:txBody>
      </p:sp>
      <p:sp>
        <p:nvSpPr>
          <p:cNvPr id="9311" name="文本"/>
          <p:cNvSpPr>
            <a:spLocks noGrp="1"/>
          </p:cNvSpPr>
          <p:nvPr>
            <p:ph type="ctrTitle"/>
          </p:nvPr>
        </p:nvSpPr>
        <p:spPr>
          <a:xfrm>
            <a:off x="18453099" y="5071723"/>
            <a:ext cx="1922547" cy="337928"/>
          </a:xfrm>
          <a:prstGeom prst="rect">
            <a:avLst/>
          </a:prstGeom>
        </p:spPr>
        <p:txBody>
          <a:bodyPr lIns="0" tIns="0" rIns="0" bIns="0">
            <a:noAutofit/>
          </a:bodyPr>
          <a:lstStyle/>
          <a:p>
            <a:pPr algn="ctr">
              <a:lnSpc>
                <a:spcPts val="4136"/>
              </a:lnSpc>
            </a:pPr>
            <a:r>
              <a:rPr lang="zh-CN" altLang="en-US" sz="3446" b="0" i="0" u="none" spc="0" dirty="0">
                <a:solidFill>
                  <a:srgbClr val="383838">
                    <a:alpha val="100000"/>
                  </a:srgbClr>
                </a:solidFill>
                <a:latin typeface="Noto Sans S Chinese Black" charset="-122"/>
                <a:ea typeface="Noto Sans S Chinese Black" charset="-122"/>
                <a:cs typeface="Noto Sans S Chinese Black" charset="-122"/>
              </a:rPr>
              <a:t>35%</a:t>
            </a:r>
            <a:endParaRPr kumimoji="1" lang="zh-CN" altLang="en-US" sz="20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mt="98000"/>
          </a:blip>
          <a:stretch>
            <a:fillRect/>
          </a:stretch>
        </p:blipFill>
        <p:spPr>
          <a:xfrm rot="5400000">
            <a:off x="-869747" y="495040"/>
            <a:ext cx="14292055" cy="12691660"/>
          </a:xfrm>
          <a:prstGeom prst="rect">
            <a:avLst/>
          </a:prstGeom>
        </p:spPr>
      </p:pic>
      <p:pic>
        <p:nvPicPr>
          <p:cNvPr id="473" name="Picture" descr="Picture"/>
          <p:cNvPicPr>
            <a:picLocks noChangeAspect="1"/>
          </p:cNvPicPr>
          <p:nvPr/>
        </p:nvPicPr>
        <p:blipFill>
          <a:blip r:embed="rId3" cstate="print">
            <a:alphaModFix/>
          </a:blip>
          <a:stretch>
            <a:fillRect/>
          </a:stretch>
        </p:blipFill>
        <p:spPr>
          <a:xfrm>
            <a:off x="12519775" y="-172748"/>
            <a:ext cx="11946688" cy="14033266"/>
          </a:xfrm>
          <a:prstGeom prst="rect">
            <a:avLst/>
          </a:prstGeom>
        </p:spPr>
      </p:pic>
      <p:pic>
        <p:nvPicPr>
          <p:cNvPr id="943" name="Picture" descr="Picture"/>
          <p:cNvPicPr>
            <a:picLocks noChangeAspect="1"/>
          </p:cNvPicPr>
          <p:nvPr/>
        </p:nvPicPr>
        <p:blipFill>
          <a:blip r:embed="rId4" cstate="print">
            <a:alphaModFix/>
          </a:blip>
          <a:stretch>
            <a:fillRect/>
          </a:stretch>
        </p:blipFill>
        <p:spPr>
          <a:xfrm>
            <a:off x="0" y="6857999"/>
            <a:ext cx="12552561" cy="57831"/>
          </a:xfrm>
          <a:prstGeom prst="rect">
            <a:avLst/>
          </a:prstGeom>
        </p:spPr>
      </p:pic>
      <p:pic>
        <p:nvPicPr>
          <p:cNvPr id="1403" name="Picture" descr="Picture"/>
          <p:cNvPicPr>
            <a:picLocks noChangeAspect="1"/>
          </p:cNvPicPr>
          <p:nvPr/>
        </p:nvPicPr>
        <p:blipFill>
          <a:blip r:embed="rId5" cstate="print">
            <a:alphaModFix/>
          </a:blip>
          <a:stretch>
            <a:fillRect/>
          </a:stretch>
        </p:blipFill>
        <p:spPr>
          <a:xfrm rot="5400000">
            <a:off x="-535674" y="6811954"/>
            <a:ext cx="13681740" cy="57831"/>
          </a:xfrm>
          <a:prstGeom prst="rect">
            <a:avLst/>
          </a:prstGeom>
        </p:spPr>
      </p:pic>
      <p:sp>
        <p:nvSpPr>
          <p:cNvPr id="1876" name="文本"/>
          <p:cNvSpPr>
            <a:spLocks noGrp="1"/>
          </p:cNvSpPr>
          <p:nvPr>
            <p:ph type="ctrTitle"/>
          </p:nvPr>
        </p:nvSpPr>
        <p:spPr>
          <a:xfrm>
            <a:off x="1803399" y="3228644"/>
            <a:ext cx="2677409" cy="567537"/>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2860" name="文本"/>
          <p:cNvSpPr>
            <a:spLocks noGrp="1"/>
          </p:cNvSpPr>
          <p:nvPr>
            <p:ph type="ctrTitle"/>
          </p:nvPr>
        </p:nvSpPr>
        <p:spPr>
          <a:xfrm>
            <a:off x="941642" y="4034905"/>
            <a:ext cx="4421391" cy="1374343"/>
          </a:xfrm>
          <a:prstGeom prst="rect">
            <a:avLst/>
          </a:prstGeom>
        </p:spPr>
        <p:txBody>
          <a:bodyPr lIns="0" tIns="0" rIns="0" bIns="0">
            <a:noAutofit/>
          </a:bodyPr>
          <a:lstStyle/>
          <a:p>
            <a:pPr algn="ctr">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a:t>
            </a:r>
            <a:endParaRPr kumimoji="1" lang="zh-CN" altLang="en-US" sz="2000" dirty="0">
              <a:solidFill>
                <a:srgbClr val="000000"/>
              </a:solidFill>
            </a:endParaRPr>
          </a:p>
        </p:txBody>
      </p:sp>
      <p:sp>
        <p:nvSpPr>
          <p:cNvPr id="4357" name="文本"/>
          <p:cNvSpPr>
            <a:spLocks noGrp="1"/>
          </p:cNvSpPr>
          <p:nvPr>
            <p:ph type="ctrTitle"/>
          </p:nvPr>
        </p:nvSpPr>
        <p:spPr>
          <a:xfrm>
            <a:off x="8077199" y="3228644"/>
            <a:ext cx="2677409" cy="567537"/>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5341" name="文本"/>
          <p:cNvSpPr>
            <a:spLocks noGrp="1"/>
          </p:cNvSpPr>
          <p:nvPr>
            <p:ph type="ctrTitle"/>
          </p:nvPr>
        </p:nvSpPr>
        <p:spPr>
          <a:xfrm>
            <a:off x="7206460" y="4034905"/>
            <a:ext cx="4421391" cy="1374343"/>
          </a:xfrm>
          <a:prstGeom prst="rect">
            <a:avLst/>
          </a:prstGeom>
        </p:spPr>
        <p:txBody>
          <a:bodyPr lIns="0" tIns="0" rIns="0" bIns="0">
            <a:noAutofit/>
          </a:bodyPr>
          <a:lstStyle/>
          <a:p>
            <a:pPr algn="ctr">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a:t>
            </a:r>
            <a:endParaRPr kumimoji="1" lang="zh-CN" altLang="en-US" sz="2000" dirty="0">
              <a:solidFill>
                <a:srgbClr val="000000"/>
              </a:solidFill>
            </a:endParaRPr>
          </a:p>
        </p:txBody>
      </p:sp>
      <p:sp>
        <p:nvSpPr>
          <p:cNvPr id="6839" name="文本"/>
          <p:cNvSpPr>
            <a:spLocks noGrp="1"/>
          </p:cNvSpPr>
          <p:nvPr>
            <p:ph type="ctrTitle"/>
          </p:nvPr>
        </p:nvSpPr>
        <p:spPr>
          <a:xfrm>
            <a:off x="8064499" y="9654844"/>
            <a:ext cx="2677409" cy="567537"/>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7823" name="文本"/>
          <p:cNvSpPr>
            <a:spLocks noGrp="1"/>
          </p:cNvSpPr>
          <p:nvPr>
            <p:ph type="ctrTitle"/>
          </p:nvPr>
        </p:nvSpPr>
        <p:spPr>
          <a:xfrm>
            <a:off x="7206460" y="10447879"/>
            <a:ext cx="4421391" cy="1374343"/>
          </a:xfrm>
          <a:prstGeom prst="rect">
            <a:avLst/>
          </a:prstGeom>
        </p:spPr>
        <p:txBody>
          <a:bodyPr lIns="0" tIns="0" rIns="0" bIns="0">
            <a:noAutofit/>
          </a:bodyPr>
          <a:lstStyle/>
          <a:p>
            <a:pPr algn="ctr">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a:t>
            </a:r>
            <a:endParaRPr kumimoji="1" lang="zh-CN" altLang="en-US" sz="2000" dirty="0">
              <a:solidFill>
                <a:srgbClr val="000000"/>
              </a:solidFill>
            </a:endParaRPr>
          </a:p>
        </p:txBody>
      </p:sp>
      <p:sp>
        <p:nvSpPr>
          <p:cNvPr id="9322" name="文本"/>
          <p:cNvSpPr>
            <a:spLocks noGrp="1"/>
          </p:cNvSpPr>
          <p:nvPr>
            <p:ph type="ctrTitle"/>
          </p:nvPr>
        </p:nvSpPr>
        <p:spPr>
          <a:xfrm>
            <a:off x="1803399" y="9642144"/>
            <a:ext cx="2677409" cy="567537"/>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WenCang" charset="-122"/>
                <a:ea typeface="WenCang" charset="-122"/>
                <a:cs typeface="WenCang" charset="-122"/>
              </a:rPr>
              <a:t>项目拓展</a:t>
            </a:r>
            <a:endParaRPr kumimoji="1" lang="zh-CN" altLang="en-US" sz="2000" dirty="0">
              <a:solidFill>
                <a:srgbClr val="000000"/>
              </a:solidFill>
            </a:endParaRPr>
          </a:p>
        </p:txBody>
      </p:sp>
      <p:sp>
        <p:nvSpPr>
          <p:cNvPr id="10306" name="文本"/>
          <p:cNvSpPr>
            <a:spLocks noGrp="1"/>
          </p:cNvSpPr>
          <p:nvPr>
            <p:ph type="ctrTitle"/>
          </p:nvPr>
        </p:nvSpPr>
        <p:spPr>
          <a:xfrm>
            <a:off x="941642" y="10447879"/>
            <a:ext cx="4421391" cy="1374343"/>
          </a:xfrm>
          <a:prstGeom prst="rect">
            <a:avLst/>
          </a:prstGeom>
        </p:spPr>
        <p:txBody>
          <a:bodyPr lIns="0" tIns="0" rIns="0" bIns="0">
            <a:noAutofit/>
          </a:bodyPr>
          <a:lstStyle/>
          <a:p>
            <a:pPr algn="ctr">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a:t>
            </a:r>
            <a:endParaRPr kumimoji="1" lang="zh-CN" altLang="en-US" sz="2000" dirty="0">
              <a:solidFill>
                <a:srgbClr val="000000"/>
              </a:solidFill>
            </a:endParaRPr>
          </a:p>
        </p:txBody>
      </p:sp>
      <p:pic>
        <p:nvPicPr>
          <p:cNvPr id="11805" name="Picture" descr="Picture"/>
          <p:cNvPicPr>
            <a:picLocks noChangeAspect="1"/>
          </p:cNvPicPr>
          <p:nvPr/>
        </p:nvPicPr>
        <p:blipFill>
          <a:blip r:embed="rId6" cstate="print">
            <a:alphaModFix/>
          </a:blip>
          <a:stretch>
            <a:fillRect/>
          </a:stretch>
        </p:blipFill>
        <p:spPr>
          <a:xfrm>
            <a:off x="2552559" y="8121367"/>
            <a:ext cx="1199556" cy="1199556"/>
          </a:xfrm>
          <a:prstGeom prst="rect">
            <a:avLst/>
          </a:prstGeom>
        </p:spPr>
      </p:pic>
      <p:pic>
        <p:nvPicPr>
          <p:cNvPr id="12274" name="Picture" descr="Picture"/>
          <p:cNvPicPr>
            <a:picLocks noChangeAspect="1"/>
          </p:cNvPicPr>
          <p:nvPr/>
        </p:nvPicPr>
        <p:blipFill>
          <a:blip r:embed="rId7" cstate="print">
            <a:alphaModFix/>
          </a:blip>
          <a:stretch>
            <a:fillRect/>
          </a:stretch>
        </p:blipFill>
        <p:spPr>
          <a:xfrm>
            <a:off x="8817377" y="8121367"/>
            <a:ext cx="1199556" cy="1199556"/>
          </a:xfrm>
          <a:prstGeom prst="rect">
            <a:avLst/>
          </a:prstGeom>
        </p:spPr>
      </p:pic>
      <p:pic>
        <p:nvPicPr>
          <p:cNvPr id="12743" name="Picture" descr="Picture"/>
          <p:cNvPicPr>
            <a:picLocks noChangeAspect="1"/>
          </p:cNvPicPr>
          <p:nvPr/>
        </p:nvPicPr>
        <p:blipFill>
          <a:blip r:embed="rId8" cstate="print">
            <a:alphaModFix/>
          </a:blip>
          <a:stretch>
            <a:fillRect/>
          </a:stretch>
        </p:blipFill>
        <p:spPr>
          <a:xfrm>
            <a:off x="2552559" y="1396477"/>
            <a:ext cx="1199556" cy="1199556"/>
          </a:xfrm>
          <a:prstGeom prst="rect">
            <a:avLst/>
          </a:prstGeom>
        </p:spPr>
      </p:pic>
      <p:pic>
        <p:nvPicPr>
          <p:cNvPr id="13212" name="Picture" descr="Picture"/>
          <p:cNvPicPr>
            <a:picLocks noChangeAspect="1"/>
          </p:cNvPicPr>
          <p:nvPr/>
        </p:nvPicPr>
        <p:blipFill>
          <a:blip r:embed="rId9" cstate="print">
            <a:alphaModFix/>
          </a:blip>
          <a:stretch>
            <a:fillRect/>
          </a:stretch>
        </p:blipFill>
        <p:spPr>
          <a:xfrm>
            <a:off x="8817377" y="1396477"/>
            <a:ext cx="1199556" cy="11995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1330969"/>
            <a:ext cx="24410879" cy="5820669"/>
          </a:xfrm>
          <a:prstGeom prst="rect">
            <a:avLst/>
          </a:prstGeom>
        </p:spPr>
      </p:pic>
      <p:pic>
        <p:nvPicPr>
          <p:cNvPr id="462" name="Picture" descr="Picture"/>
          <p:cNvPicPr>
            <a:picLocks noChangeAspect="1"/>
          </p:cNvPicPr>
          <p:nvPr/>
        </p:nvPicPr>
        <p:blipFill>
          <a:blip r:embed="rId3" cstate="print">
            <a:alphaModFix/>
          </a:blip>
          <a:stretch>
            <a:fillRect/>
          </a:stretch>
        </p:blipFill>
        <p:spPr>
          <a:xfrm>
            <a:off x="0" y="0"/>
            <a:ext cx="8001782" cy="13716509"/>
          </a:xfrm>
          <a:prstGeom prst="rect">
            <a:avLst/>
          </a:prstGeom>
        </p:spPr>
      </p:pic>
      <p:sp>
        <p:nvSpPr>
          <p:cNvPr id="918" name="文本"/>
          <p:cNvSpPr>
            <a:spLocks noGrp="1"/>
          </p:cNvSpPr>
          <p:nvPr>
            <p:ph type="ctrTitle"/>
          </p:nvPr>
        </p:nvSpPr>
        <p:spPr>
          <a:xfrm>
            <a:off x="9474199" y="8638950"/>
            <a:ext cx="5382421" cy="567156"/>
          </a:xfrm>
          <a:prstGeom prst="rect">
            <a:avLst/>
          </a:prstGeom>
        </p:spPr>
        <p:txBody>
          <a:bodyPr lIns="0" tIns="0" rIns="0" bIns="0">
            <a:noAutofit/>
          </a:bodyPr>
          <a:lstStyle/>
          <a:p>
            <a:pPr algn="l">
              <a:lnSpc>
                <a:spcPts val="6480"/>
              </a:lnSpc>
            </a:pPr>
            <a:r>
              <a:rPr lang="zh-CN" altLang="en-US" sz="5400" b="0" i="0" u="none" spc="0" dirty="0">
                <a:solidFill>
                  <a:srgbClr val="333333">
                    <a:alpha val="100000"/>
                  </a:srgbClr>
                </a:solidFill>
                <a:latin typeface="Noto Sans S Chinese Black" charset="-122"/>
                <a:ea typeface="Noto Sans S Chinese Black" charset="-122"/>
                <a:cs typeface="Noto Sans S Chinese Black" charset="-122"/>
              </a:rPr>
              <a:t>30% of users</a:t>
            </a:r>
            <a:endParaRPr kumimoji="1" lang="zh-CN" altLang="en-US" sz="2000" dirty="0">
              <a:solidFill>
                <a:srgbClr val="000000"/>
              </a:solidFill>
            </a:endParaRPr>
          </a:p>
        </p:txBody>
      </p:sp>
      <p:sp>
        <p:nvSpPr>
          <p:cNvPr id="1961" name="文本"/>
          <p:cNvSpPr>
            <a:spLocks noGrp="1"/>
          </p:cNvSpPr>
          <p:nvPr>
            <p:ph type="ctrTitle"/>
          </p:nvPr>
        </p:nvSpPr>
        <p:spPr>
          <a:xfrm>
            <a:off x="9485315" y="9932128"/>
            <a:ext cx="5736401"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t>
            </a:r>
            <a:endParaRPr kumimoji="1" lang="zh-CN" altLang="en-US" sz="2000" dirty="0">
              <a:solidFill>
                <a:srgbClr val="000000"/>
              </a:solidFill>
            </a:endParaRPr>
          </a:p>
        </p:txBody>
      </p:sp>
      <p:sp>
        <p:nvSpPr>
          <p:cNvPr id="3873" name="文本"/>
          <p:cNvSpPr>
            <a:spLocks noGrp="1"/>
          </p:cNvSpPr>
          <p:nvPr>
            <p:ph type="ctrTitle"/>
          </p:nvPr>
        </p:nvSpPr>
        <p:spPr>
          <a:xfrm>
            <a:off x="17170399" y="8626250"/>
            <a:ext cx="5382421" cy="567156"/>
          </a:xfrm>
          <a:prstGeom prst="rect">
            <a:avLst/>
          </a:prstGeom>
        </p:spPr>
        <p:txBody>
          <a:bodyPr lIns="0" tIns="0" rIns="0" bIns="0">
            <a:noAutofit/>
          </a:bodyPr>
          <a:lstStyle/>
          <a:p>
            <a:pPr algn="l">
              <a:lnSpc>
                <a:spcPts val="6480"/>
              </a:lnSpc>
            </a:pPr>
            <a:r>
              <a:rPr lang="zh-CN" altLang="en-US" sz="5400" b="0" i="0" u="none" spc="0" dirty="0">
                <a:solidFill>
                  <a:srgbClr val="333333">
                    <a:alpha val="100000"/>
                  </a:srgbClr>
                </a:solidFill>
                <a:latin typeface="Noto Sans S Chinese Black" charset="-122"/>
                <a:ea typeface="Noto Sans S Chinese Black" charset="-122"/>
                <a:cs typeface="Noto Sans S Chinese Black" charset="-122"/>
              </a:rPr>
              <a:t>70% of users</a:t>
            </a:r>
            <a:endParaRPr kumimoji="1" lang="zh-CN" altLang="en-US" sz="2000" dirty="0">
              <a:solidFill>
                <a:srgbClr val="000000"/>
              </a:solidFill>
            </a:endParaRPr>
          </a:p>
        </p:txBody>
      </p:sp>
      <p:sp>
        <p:nvSpPr>
          <p:cNvPr id="4918" name="文本"/>
          <p:cNvSpPr>
            <a:spLocks noGrp="1"/>
          </p:cNvSpPr>
          <p:nvPr>
            <p:ph type="ctrTitle"/>
          </p:nvPr>
        </p:nvSpPr>
        <p:spPr>
          <a:xfrm>
            <a:off x="17186337" y="9932128"/>
            <a:ext cx="5736401"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t>
            </a:r>
            <a:endParaRPr kumimoji="1" lang="zh-CN" altLang="en-US" sz="2000" dirty="0">
              <a:solidFill>
                <a:srgbClr val="000000"/>
              </a:solidFill>
            </a:endParaRPr>
          </a:p>
        </p:txBody>
      </p:sp>
      <p:sp>
        <p:nvSpPr>
          <p:cNvPr id="6831" name="文本"/>
          <p:cNvSpPr>
            <a:spLocks noGrp="1"/>
          </p:cNvSpPr>
          <p:nvPr>
            <p:ph type="ctrTitle"/>
          </p:nvPr>
        </p:nvSpPr>
        <p:spPr>
          <a:xfrm>
            <a:off x="9486899" y="3901959"/>
            <a:ext cx="2909715" cy="634007"/>
          </a:xfrm>
          <a:prstGeom prst="rect">
            <a:avLst/>
          </a:prstGeom>
        </p:spPr>
        <p:txBody>
          <a:bodyPr lIns="0" tIns="0" rIns="0" bIns="0">
            <a:noAutofit/>
          </a:bodyPr>
          <a:lstStyle/>
          <a:p>
            <a:pPr algn="l">
              <a:lnSpc>
                <a:spcPts val="6396"/>
              </a:lnSpc>
            </a:pPr>
            <a:r>
              <a:rPr lang="zh-CN" altLang="en-US" sz="5330" b="0" i="0" u="none" spc="0" dirty="0">
                <a:solidFill>
                  <a:srgbClr val="FFFFFF">
                    <a:alpha val="100000"/>
                  </a:srgbClr>
                </a:solidFill>
                <a:latin typeface="WenCang" charset="-122"/>
                <a:ea typeface="WenCang" charset="-122"/>
                <a:cs typeface="WenCang" charset="-122"/>
              </a:rPr>
              <a:t>用户数量​</a:t>
            </a:r>
            <a:endParaRPr kumimoji="1" lang="zh-CN" altLang="en-US" sz="2000" dirty="0">
              <a:solidFill>
                <a:srgbClr val="000000"/>
              </a:solidFill>
            </a:endParaRPr>
          </a:p>
        </p:txBody>
      </p:sp>
      <p:sp>
        <p:nvSpPr>
          <p:cNvPr id="7814" name="文本"/>
          <p:cNvSpPr>
            <a:spLocks noGrp="1"/>
          </p:cNvSpPr>
          <p:nvPr>
            <p:ph type="ctrTitle"/>
          </p:nvPr>
        </p:nvSpPr>
        <p:spPr>
          <a:xfrm>
            <a:off x="9474199" y="2555625"/>
            <a:ext cx="7181580" cy="630173"/>
          </a:xfrm>
          <a:prstGeom prst="rect">
            <a:avLst/>
          </a:prstGeom>
        </p:spPr>
        <p:txBody>
          <a:bodyPr lIns="0" tIns="0" rIns="0" bIns="0">
            <a:noAutofit/>
          </a:bodyPr>
          <a:lstStyle/>
          <a:p>
            <a:pPr algn="l">
              <a:lnSpc>
                <a:spcPts val="7200"/>
              </a:lnSpc>
            </a:pPr>
            <a:r>
              <a:rPr lang="zh-CN" altLang="en-US" sz="6000" b="0" i="0" u="none" spc="0" dirty="0">
                <a:solidFill>
                  <a:srgbClr val="FFFFFF">
                    <a:alpha val="100000"/>
                  </a:srgbClr>
                </a:solidFill>
                <a:latin typeface="Noto Sans S Chinese Black" charset="-122"/>
                <a:ea typeface="Noto Sans S Chinese Black" charset="-122"/>
                <a:cs typeface="Noto Sans S Chinese Black" charset="-122"/>
              </a:rPr>
              <a:t>Number of users</a:t>
            </a:r>
            <a:endParaRPr kumimoji="1" lang="zh-CN" altLang="en-US" sz="2000" dirty="0">
              <a:solidFill>
                <a:srgbClr val="000000"/>
              </a:solidFill>
            </a:endParaRPr>
          </a:p>
        </p:txBody>
      </p:sp>
      <p:sp>
        <p:nvSpPr>
          <p:cNvPr id="8861" name="文本"/>
          <p:cNvSpPr>
            <a:spLocks noGrp="1"/>
          </p:cNvSpPr>
          <p:nvPr>
            <p:ph type="ctrTitle"/>
          </p:nvPr>
        </p:nvSpPr>
        <p:spPr>
          <a:xfrm>
            <a:off x="9485315" y="4809605"/>
            <a:ext cx="12737313"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alsoThe course also features creative writing The course The course also The course also</a:t>
            </a:r>
            <a:endParaRPr kumimoji="1" lang="zh-CN" altLang="en-US" sz="20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69698"/>
            <a:ext cx="3546978" cy="816127"/>
          </a:xfrm>
          <a:prstGeom prst="rect">
            <a:avLst/>
          </a:prstGeom>
        </p:spPr>
        <p:txBody>
          <a:bodyPr lIns="0" tIns="0" rIns="0" bIns="0">
            <a:noAutofit/>
          </a:bodyPr>
          <a:lstStyle/>
          <a:p>
            <a:pPr algn="l">
              <a:lnSpc>
                <a:spcPts val="8223"/>
              </a:lnSpc>
            </a:pPr>
            <a:r>
              <a:rPr lang="zh-CN" altLang="en-US" sz="6852" b="0" i="0" u="none" spc="0" dirty="0">
                <a:solidFill>
                  <a:srgbClr val="FFFFFF">
                    <a:alpha val="100000"/>
                  </a:srgbClr>
                </a:solidFill>
                <a:latin typeface="WenCang" charset="-122"/>
                <a:ea typeface="WenCang" charset="-122"/>
                <a:cs typeface="WenCang" charset="-122"/>
              </a:rPr>
              <a:t>市场拓展</a:t>
            </a:r>
            <a:endParaRPr kumimoji="1" lang="zh-CN" altLang="en-US" sz="2000" dirty="0">
              <a:solidFill>
                <a:srgbClr val="000000"/>
              </a:solidFill>
            </a:endParaRPr>
          </a:p>
        </p:txBody>
      </p:sp>
      <p:sp>
        <p:nvSpPr>
          <p:cNvPr id="2840"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PART.04</a:t>
            </a:r>
            <a:endParaRPr kumimoji="1" lang="zh-CN" altLang="en-US" sz="2000" dirty="0">
              <a:solidFill>
                <a:srgbClr val="000000"/>
              </a:solidFill>
            </a:endParaRPr>
          </a:p>
        </p:txBody>
      </p:sp>
      <p:sp>
        <p:nvSpPr>
          <p:cNvPr id="3883" name="文本"/>
          <p:cNvSpPr>
            <a:spLocks noGrp="1"/>
          </p:cNvSpPr>
          <p:nvPr>
            <p:ph type="ctrTitle"/>
          </p:nvPr>
        </p:nvSpPr>
        <p:spPr>
          <a:xfrm>
            <a:off x="14579599" y="7176718"/>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flipH="1">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425053" y="363904"/>
            <a:ext cx="268472" cy="268472"/>
          </a:xfrm>
          <a:prstGeom prst="rect">
            <a:avLst/>
          </a:prstGeom>
        </p:spPr>
      </p:pic>
      <p:pic>
        <p:nvPicPr>
          <p:cNvPr id="926" name="Picture" descr="Picture"/>
          <p:cNvPicPr>
            <a:picLocks noChangeAspect="1"/>
          </p:cNvPicPr>
          <p:nvPr/>
        </p:nvPicPr>
        <p:blipFill>
          <a:blip r:embed="rId3" cstate="print">
            <a:alphaModFix/>
          </a:blip>
          <a:stretch>
            <a:fillRect/>
          </a:stretch>
        </p:blipFill>
        <p:spPr>
          <a:xfrm>
            <a:off x="1092026" y="363904"/>
            <a:ext cx="268472" cy="268472"/>
          </a:xfrm>
          <a:prstGeom prst="rect">
            <a:avLst/>
          </a:prstGeom>
        </p:spPr>
      </p:pic>
      <p:pic>
        <p:nvPicPr>
          <p:cNvPr id="1390" name="Picture" descr="Picture"/>
          <p:cNvPicPr>
            <a:picLocks noChangeAspect="1"/>
          </p:cNvPicPr>
          <p:nvPr/>
        </p:nvPicPr>
        <p:blipFill>
          <a:blip r:embed="rId3" cstate="print">
            <a:alphaModFix/>
          </a:blip>
          <a:stretch>
            <a:fillRect/>
          </a:stretch>
        </p:blipFill>
        <p:spPr>
          <a:xfrm>
            <a:off x="1758998" y="363904"/>
            <a:ext cx="268472" cy="268472"/>
          </a:xfrm>
          <a:prstGeom prst="rect">
            <a:avLst/>
          </a:prstGeom>
        </p:spPr>
      </p:pic>
      <p:pic>
        <p:nvPicPr>
          <p:cNvPr id="1855" name="Picture" descr="Picture"/>
          <p:cNvPicPr>
            <a:picLocks noChangeAspect="1"/>
          </p:cNvPicPr>
          <p:nvPr/>
        </p:nvPicPr>
        <p:blipFill>
          <a:blip r:embed="rId4" cstate="print">
            <a:alphaModFix/>
          </a:blip>
          <a:stretch>
            <a:fillRect/>
          </a:stretch>
        </p:blipFill>
        <p:spPr>
          <a:xfrm>
            <a:off x="16382217" y="0"/>
            <a:ext cx="8001782" cy="13716509"/>
          </a:xfrm>
          <a:prstGeom prst="rect">
            <a:avLst/>
          </a:prstGeom>
        </p:spPr>
      </p:pic>
      <p:pic>
        <p:nvPicPr>
          <p:cNvPr id="2319" name="Picture" descr="Picture"/>
          <p:cNvPicPr>
            <a:picLocks noChangeAspect="1"/>
          </p:cNvPicPr>
          <p:nvPr/>
        </p:nvPicPr>
        <p:blipFill>
          <a:blip r:embed="rId5" cstate="print">
            <a:alphaModFix/>
          </a:blip>
          <a:stretch>
            <a:fillRect/>
          </a:stretch>
        </p:blipFill>
        <p:spPr>
          <a:xfrm>
            <a:off x="1360498" y="1553307"/>
            <a:ext cx="13514668" cy="11027337"/>
          </a:xfrm>
          <a:prstGeom prst="rect">
            <a:avLst/>
          </a:prstGeom>
        </p:spPr>
      </p:pic>
      <p:pic>
        <p:nvPicPr>
          <p:cNvPr id="2789" name="Picture" descr="Picture"/>
          <p:cNvPicPr>
            <a:picLocks noChangeAspect="1"/>
          </p:cNvPicPr>
          <p:nvPr/>
        </p:nvPicPr>
        <p:blipFill>
          <a:blip r:embed="rId6" cstate="print">
            <a:alphaModFix/>
          </a:blip>
          <a:stretch>
            <a:fillRect/>
          </a:stretch>
        </p:blipFill>
        <p:spPr>
          <a:xfrm>
            <a:off x="0" y="5834779"/>
            <a:ext cx="2046441" cy="2046441"/>
          </a:xfrm>
          <a:prstGeom prst="rect">
            <a:avLst/>
          </a:prstGeom>
        </p:spPr>
      </p:pic>
      <p:pic>
        <p:nvPicPr>
          <p:cNvPr id="3251" name="Picture" descr="Picture"/>
          <p:cNvPicPr>
            <a:picLocks noChangeAspect="1"/>
          </p:cNvPicPr>
          <p:nvPr/>
        </p:nvPicPr>
        <p:blipFill>
          <a:blip r:embed="rId7" cstate="print">
            <a:alphaModFix/>
          </a:blip>
          <a:stretch>
            <a:fillRect/>
          </a:stretch>
        </p:blipFill>
        <p:spPr>
          <a:xfrm rot="5400000" flipV="1">
            <a:off x="529202" y="6535724"/>
            <a:ext cx="743381" cy="644550"/>
          </a:xfrm>
          <a:prstGeom prst="rect">
            <a:avLst/>
          </a:prstGeom>
        </p:spPr>
      </p:pic>
      <p:sp>
        <p:nvSpPr>
          <p:cNvPr id="3722" name="文本"/>
          <p:cNvSpPr>
            <a:spLocks noGrp="1"/>
          </p:cNvSpPr>
          <p:nvPr>
            <p:ph type="ctrTitle"/>
          </p:nvPr>
        </p:nvSpPr>
        <p:spPr>
          <a:xfrm>
            <a:off x="2946399" y="4551616"/>
            <a:ext cx="6351305" cy="689177"/>
          </a:xfrm>
          <a:prstGeom prst="rect">
            <a:avLst/>
          </a:prstGeom>
        </p:spPr>
        <p:txBody>
          <a:bodyPr lIns="0" tIns="0" rIns="0" bIns="0">
            <a:noAutofit/>
          </a:bodyPr>
          <a:lstStyle/>
          <a:p>
            <a:pPr algn="l">
              <a:lnSpc>
                <a:spcPts val="8435"/>
              </a:lnSpc>
            </a:pPr>
            <a:r>
              <a:rPr lang="zh-CN" altLang="en-US" sz="7029" b="0" i="0" u="none" spc="0" dirty="0">
                <a:solidFill>
                  <a:srgbClr val="FFFFFF">
                    <a:alpha val="100000"/>
                  </a:srgbClr>
                </a:solidFill>
                <a:latin typeface="Noto Sans S Chinese Black" charset="-122"/>
                <a:ea typeface="Noto Sans S Chinese Black" charset="-122"/>
                <a:cs typeface="Noto Sans S Chinese Black" charset="-122"/>
              </a:rPr>
              <a:t>ABOUT US​</a:t>
            </a:r>
            <a:endParaRPr kumimoji="1" lang="zh-CN" altLang="en-US" sz="2000" dirty="0">
              <a:solidFill>
                <a:srgbClr val="000000"/>
              </a:solidFill>
            </a:endParaRPr>
          </a:p>
        </p:txBody>
      </p:sp>
      <p:sp>
        <p:nvSpPr>
          <p:cNvPr id="4763" name="文本"/>
          <p:cNvSpPr>
            <a:spLocks noGrp="1"/>
          </p:cNvSpPr>
          <p:nvPr>
            <p:ph type="ctrTitle"/>
          </p:nvPr>
        </p:nvSpPr>
        <p:spPr>
          <a:xfrm>
            <a:off x="2946399" y="6837317"/>
            <a:ext cx="11093730" cy="2448070"/>
          </a:xfrm>
          <a:prstGeom prst="rect">
            <a:avLst/>
          </a:prstGeom>
        </p:spPr>
        <p:txBody>
          <a:bodyPr lIns="0" tIns="0" rIns="0" bIns="0">
            <a:noAutofit/>
          </a:bodyPr>
          <a:lstStyle/>
          <a:p>
            <a:pPr algn="l">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also features creative</a:t>
            </a:r>
            <a:endParaRPr kumimoji="1" lang="zh-CN" altLang="en-US" sz="2000" dirty="0">
              <a:solidFill>
                <a:srgbClr val="000000"/>
              </a:solidFill>
            </a:endParaRPr>
          </a:p>
          <a:p>
            <a:pPr algn="l">
              <a:lnSpc>
                <a:spcPts val="4337"/>
              </a:lnSpc>
            </a:pPr>
            <a:endParaRPr kumimoji="1" lang="zh-CN" altLang="en-US" sz="2000" dirty="0">
              <a:solidFill>
                <a:srgbClr val="000000"/>
              </a:solidFill>
            </a:endParaRPr>
          </a:p>
          <a:p>
            <a:pPr algn="l">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creativeThe course</a:t>
            </a:r>
            <a:endParaRPr kumimoji="1" lang="zh-CN" altLang="en-US" sz="2000" dirty="0">
              <a:solidFill>
                <a:srgbClr val="000000"/>
              </a:solidFill>
            </a:endParaRPr>
          </a:p>
        </p:txBody>
      </p:sp>
      <p:sp>
        <p:nvSpPr>
          <p:cNvPr id="8826" name="文本"/>
          <p:cNvSpPr>
            <a:spLocks noGrp="1"/>
          </p:cNvSpPr>
          <p:nvPr>
            <p:ph type="ctrTitle"/>
          </p:nvPr>
        </p:nvSpPr>
        <p:spPr>
          <a:xfrm>
            <a:off x="2946399" y="5971886"/>
            <a:ext cx="2577785" cy="590757"/>
          </a:xfrm>
          <a:prstGeom prst="rect">
            <a:avLst/>
          </a:prstGeom>
        </p:spPr>
        <p:txBody>
          <a:bodyPr lIns="0" tIns="0" rIns="0" bIns="0">
            <a:noAutofit/>
          </a:bodyPr>
          <a:lstStyle/>
          <a:p>
            <a:pPr algn="l">
              <a:lnSpc>
                <a:spcPts val="5966"/>
              </a:lnSpc>
            </a:pPr>
            <a:r>
              <a:rPr lang="zh-CN" altLang="en-US" sz="4971" b="0" i="0" u="none" spc="0" dirty="0">
                <a:ln w="5367">
                  <a:solidFill>
                    <a:srgbClr val="FFFFFF">
                      <a:alpha val="100000"/>
                    </a:srgbClr>
                  </a:solidFill>
                </a:ln>
                <a:solidFill>
                  <a:srgbClr val="FFFFFF">
                    <a:alpha val="100000"/>
                  </a:srgbClr>
                </a:solidFill>
                <a:latin typeface="WenCang" charset="-122"/>
                <a:ea typeface="WenCang" charset="-122"/>
                <a:cs typeface="WenCang" charset="-122"/>
              </a:rPr>
              <a:t>关于我们</a:t>
            </a:r>
            <a:endParaRPr kumimoji="1" lang="zh-CN" altLang="en-US" sz="20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2947070" y="6089250"/>
            <a:ext cx="9062951" cy="24247"/>
          </a:xfrm>
          <a:prstGeom prst="rect">
            <a:avLst/>
          </a:prstGeom>
        </p:spPr>
      </p:pic>
      <p:pic>
        <p:nvPicPr>
          <p:cNvPr id="465" name="Picture" descr="Picture"/>
          <p:cNvPicPr>
            <a:picLocks noChangeAspect="1"/>
          </p:cNvPicPr>
          <p:nvPr/>
        </p:nvPicPr>
        <p:blipFill>
          <a:blip r:embed="rId2" cstate="print">
            <a:alphaModFix/>
          </a:blip>
          <a:stretch>
            <a:fillRect/>
          </a:stretch>
        </p:blipFill>
        <p:spPr>
          <a:xfrm>
            <a:off x="2947070" y="7103616"/>
            <a:ext cx="9062951" cy="24247"/>
          </a:xfrm>
          <a:prstGeom prst="rect">
            <a:avLst/>
          </a:prstGeom>
        </p:spPr>
      </p:pic>
      <p:pic>
        <p:nvPicPr>
          <p:cNvPr id="930" name="Picture" descr="Picture"/>
          <p:cNvPicPr>
            <a:picLocks noChangeAspect="1"/>
          </p:cNvPicPr>
          <p:nvPr/>
        </p:nvPicPr>
        <p:blipFill>
          <a:blip r:embed="rId3" cstate="print">
            <a:alphaModFix/>
          </a:blip>
          <a:stretch>
            <a:fillRect/>
          </a:stretch>
        </p:blipFill>
        <p:spPr>
          <a:xfrm>
            <a:off x="2947070" y="8117981"/>
            <a:ext cx="9035582" cy="24247"/>
          </a:xfrm>
          <a:prstGeom prst="rect">
            <a:avLst/>
          </a:prstGeom>
        </p:spPr>
      </p:pic>
      <p:pic>
        <p:nvPicPr>
          <p:cNvPr id="1395" name="Picture" descr="Picture"/>
          <p:cNvPicPr>
            <a:picLocks noChangeAspect="1"/>
          </p:cNvPicPr>
          <p:nvPr/>
        </p:nvPicPr>
        <p:blipFill>
          <a:blip r:embed="rId2" cstate="print">
            <a:alphaModFix/>
          </a:blip>
          <a:stretch>
            <a:fillRect/>
          </a:stretch>
        </p:blipFill>
        <p:spPr>
          <a:xfrm>
            <a:off x="2947070" y="9132347"/>
            <a:ext cx="9062951" cy="24247"/>
          </a:xfrm>
          <a:prstGeom prst="rect">
            <a:avLst/>
          </a:prstGeom>
        </p:spPr>
      </p:pic>
      <p:pic>
        <p:nvPicPr>
          <p:cNvPr id="1861" name="Picture" descr="Picture"/>
          <p:cNvPicPr>
            <a:picLocks noChangeAspect="1"/>
          </p:cNvPicPr>
          <p:nvPr/>
        </p:nvPicPr>
        <p:blipFill>
          <a:blip r:embed="rId4" cstate="print">
            <a:alphaModFix/>
          </a:blip>
          <a:stretch>
            <a:fillRect/>
          </a:stretch>
        </p:blipFill>
        <p:spPr>
          <a:xfrm>
            <a:off x="2947070" y="10146713"/>
            <a:ext cx="9090319" cy="24247"/>
          </a:xfrm>
          <a:prstGeom prst="rect">
            <a:avLst/>
          </a:prstGeom>
        </p:spPr>
      </p:pic>
      <p:pic>
        <p:nvPicPr>
          <p:cNvPr id="2328" name="Picture" descr="Picture"/>
          <p:cNvPicPr>
            <a:picLocks noChangeAspect="1"/>
          </p:cNvPicPr>
          <p:nvPr/>
        </p:nvPicPr>
        <p:blipFill>
          <a:blip r:embed="rId4" cstate="print">
            <a:alphaModFix/>
          </a:blip>
          <a:stretch>
            <a:fillRect/>
          </a:stretch>
        </p:blipFill>
        <p:spPr>
          <a:xfrm>
            <a:off x="2947070" y="11161079"/>
            <a:ext cx="9090319" cy="24247"/>
          </a:xfrm>
          <a:prstGeom prst="rect">
            <a:avLst/>
          </a:prstGeom>
        </p:spPr>
      </p:pic>
      <p:sp>
        <p:nvSpPr>
          <p:cNvPr id="2795" name="文本"/>
          <p:cNvSpPr>
            <a:spLocks noGrp="1"/>
          </p:cNvSpPr>
          <p:nvPr>
            <p:ph type="ctrTitle"/>
          </p:nvPr>
        </p:nvSpPr>
        <p:spPr>
          <a:xfrm>
            <a:off x="2119462" y="10907203"/>
            <a:ext cx="473789" cy="231038"/>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0</a:t>
            </a:r>
            <a:endParaRPr kumimoji="1" lang="zh-CN" altLang="en-US" sz="2000" dirty="0">
              <a:solidFill>
                <a:srgbClr val="000000"/>
              </a:solidFill>
            </a:endParaRPr>
          </a:p>
        </p:txBody>
      </p:sp>
      <p:sp>
        <p:nvSpPr>
          <p:cNvPr id="3840" name="文本"/>
          <p:cNvSpPr>
            <a:spLocks noGrp="1"/>
          </p:cNvSpPr>
          <p:nvPr>
            <p:ph type="ctrTitle"/>
          </p:nvPr>
        </p:nvSpPr>
        <p:spPr>
          <a:xfrm>
            <a:off x="1916262" y="9865803"/>
            <a:ext cx="676719" cy="231038"/>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200</a:t>
            </a:r>
            <a:endParaRPr kumimoji="1" lang="zh-CN" altLang="en-US" sz="2000" dirty="0">
              <a:solidFill>
                <a:srgbClr val="000000"/>
              </a:solidFill>
            </a:endParaRPr>
          </a:p>
        </p:txBody>
      </p:sp>
      <p:sp>
        <p:nvSpPr>
          <p:cNvPr id="4886" name="文本"/>
          <p:cNvSpPr>
            <a:spLocks noGrp="1"/>
          </p:cNvSpPr>
          <p:nvPr>
            <p:ph type="ctrTitle"/>
          </p:nvPr>
        </p:nvSpPr>
        <p:spPr>
          <a:xfrm>
            <a:off x="1903562" y="8926307"/>
            <a:ext cx="689463" cy="231343"/>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300</a:t>
            </a:r>
            <a:endParaRPr kumimoji="1" lang="zh-CN" altLang="en-US" sz="2000" dirty="0">
              <a:solidFill>
                <a:srgbClr val="000000"/>
              </a:solidFill>
            </a:endParaRPr>
          </a:p>
        </p:txBody>
      </p:sp>
      <p:sp>
        <p:nvSpPr>
          <p:cNvPr id="5932" name="文本"/>
          <p:cNvSpPr>
            <a:spLocks noGrp="1"/>
          </p:cNvSpPr>
          <p:nvPr>
            <p:ph type="ctrTitle"/>
          </p:nvPr>
        </p:nvSpPr>
        <p:spPr>
          <a:xfrm>
            <a:off x="1903562" y="7871903"/>
            <a:ext cx="685177" cy="231038"/>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400</a:t>
            </a:r>
            <a:endParaRPr kumimoji="1" lang="zh-CN" altLang="en-US" sz="2000" dirty="0">
              <a:solidFill>
                <a:srgbClr val="000000"/>
              </a:solidFill>
            </a:endParaRPr>
          </a:p>
        </p:txBody>
      </p:sp>
      <p:sp>
        <p:nvSpPr>
          <p:cNvPr id="6978" name="文本"/>
          <p:cNvSpPr>
            <a:spLocks noGrp="1"/>
          </p:cNvSpPr>
          <p:nvPr>
            <p:ph type="ctrTitle"/>
          </p:nvPr>
        </p:nvSpPr>
        <p:spPr>
          <a:xfrm>
            <a:off x="1903562" y="6817803"/>
            <a:ext cx="689461" cy="231038"/>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500</a:t>
            </a:r>
            <a:endParaRPr kumimoji="1" lang="zh-CN" altLang="en-US" sz="2000" dirty="0">
              <a:solidFill>
                <a:srgbClr val="000000"/>
              </a:solidFill>
            </a:endParaRPr>
          </a:p>
        </p:txBody>
      </p:sp>
      <p:sp>
        <p:nvSpPr>
          <p:cNvPr id="8024" name="文本"/>
          <p:cNvSpPr>
            <a:spLocks noGrp="1"/>
          </p:cNvSpPr>
          <p:nvPr>
            <p:ph type="ctrTitle"/>
          </p:nvPr>
        </p:nvSpPr>
        <p:spPr>
          <a:xfrm>
            <a:off x="1928962" y="5852603"/>
            <a:ext cx="663093" cy="231038"/>
          </a:xfrm>
          <a:prstGeom prst="rect">
            <a:avLst/>
          </a:prstGeom>
        </p:spPr>
        <p:txBody>
          <a:bodyPr lIns="0" tIns="0" rIns="0" bIns="0">
            <a:noAutofit/>
          </a:bodyPr>
          <a:lstStyle/>
          <a:p>
            <a:pPr algn="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600</a:t>
            </a:r>
            <a:endParaRPr kumimoji="1" lang="zh-CN" altLang="en-US" sz="2000" dirty="0">
              <a:solidFill>
                <a:srgbClr val="000000"/>
              </a:solidFill>
            </a:endParaRPr>
          </a:p>
        </p:txBody>
      </p:sp>
      <p:pic>
        <p:nvPicPr>
          <p:cNvPr id="9070" name="Picture" descr="Picture"/>
          <p:cNvPicPr>
            <a:picLocks noChangeAspect="1"/>
          </p:cNvPicPr>
          <p:nvPr/>
        </p:nvPicPr>
        <p:blipFill>
          <a:blip r:embed="rId5" cstate="print">
            <a:alphaModFix/>
          </a:blip>
          <a:stretch>
            <a:fillRect/>
          </a:stretch>
        </p:blipFill>
        <p:spPr>
          <a:xfrm>
            <a:off x="3610923" y="6895077"/>
            <a:ext cx="1858252" cy="4266454"/>
          </a:xfrm>
          <a:prstGeom prst="rect">
            <a:avLst/>
          </a:prstGeom>
        </p:spPr>
      </p:pic>
      <p:pic>
        <p:nvPicPr>
          <p:cNvPr id="9538" name="Picture" descr="Picture"/>
          <p:cNvPicPr>
            <a:picLocks noChangeAspect="1"/>
          </p:cNvPicPr>
          <p:nvPr/>
        </p:nvPicPr>
        <p:blipFill>
          <a:blip r:embed="rId6" cstate="print">
            <a:alphaModFix/>
          </a:blip>
          <a:stretch>
            <a:fillRect/>
          </a:stretch>
        </p:blipFill>
        <p:spPr>
          <a:xfrm>
            <a:off x="6100043" y="8752927"/>
            <a:ext cx="1858252" cy="2408642"/>
          </a:xfrm>
          <a:prstGeom prst="rect">
            <a:avLst/>
          </a:prstGeom>
        </p:spPr>
      </p:pic>
      <p:pic>
        <p:nvPicPr>
          <p:cNvPr id="10006" name="Picture" descr="Picture"/>
          <p:cNvPicPr>
            <a:picLocks noChangeAspect="1"/>
          </p:cNvPicPr>
          <p:nvPr/>
        </p:nvPicPr>
        <p:blipFill>
          <a:blip r:embed="rId7" cstate="print">
            <a:alphaModFix/>
          </a:blip>
          <a:stretch>
            <a:fillRect/>
          </a:stretch>
        </p:blipFill>
        <p:spPr>
          <a:xfrm>
            <a:off x="8647836" y="6089977"/>
            <a:ext cx="2704519" cy="5071696"/>
          </a:xfrm>
          <a:prstGeom prst="rect">
            <a:avLst/>
          </a:prstGeom>
        </p:spPr>
      </p:pic>
      <p:sp>
        <p:nvSpPr>
          <p:cNvPr id="10476" name="文本"/>
          <p:cNvSpPr>
            <a:spLocks noGrp="1"/>
          </p:cNvSpPr>
          <p:nvPr>
            <p:ph type="ctrTitle"/>
          </p:nvPr>
        </p:nvSpPr>
        <p:spPr>
          <a:xfrm>
            <a:off x="3668862" y="11404839"/>
            <a:ext cx="1528890" cy="278587"/>
          </a:xfrm>
          <a:prstGeom prst="rect">
            <a:avLst/>
          </a:prstGeom>
        </p:spPr>
        <p:txBody>
          <a:bodyPr lIns="0" tIns="0" rIns="0" bIns="0">
            <a:noAutofit/>
          </a:bodyPr>
          <a:lstStyle/>
          <a:p>
            <a:pPr algn="ct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数据01</a:t>
            </a:r>
            <a:endParaRPr kumimoji="1" lang="zh-CN" altLang="en-US" sz="2000" dirty="0">
              <a:solidFill>
                <a:srgbClr val="000000"/>
              </a:solidFill>
            </a:endParaRPr>
          </a:p>
        </p:txBody>
      </p:sp>
      <p:sp>
        <p:nvSpPr>
          <p:cNvPr id="11528" name="文本"/>
          <p:cNvSpPr>
            <a:spLocks noGrp="1"/>
          </p:cNvSpPr>
          <p:nvPr>
            <p:ph type="ctrTitle"/>
          </p:nvPr>
        </p:nvSpPr>
        <p:spPr>
          <a:xfrm>
            <a:off x="6259662" y="11404839"/>
            <a:ext cx="1532395" cy="278587"/>
          </a:xfrm>
          <a:prstGeom prst="rect">
            <a:avLst/>
          </a:prstGeom>
        </p:spPr>
        <p:txBody>
          <a:bodyPr lIns="0" tIns="0" rIns="0" bIns="0">
            <a:noAutofit/>
          </a:bodyPr>
          <a:lstStyle/>
          <a:p>
            <a:pPr algn="ct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数据02</a:t>
            </a:r>
            <a:endParaRPr kumimoji="1" lang="zh-CN" altLang="en-US" sz="2000" dirty="0">
              <a:solidFill>
                <a:srgbClr val="000000"/>
              </a:solidFill>
            </a:endParaRPr>
          </a:p>
        </p:txBody>
      </p:sp>
      <p:sp>
        <p:nvSpPr>
          <p:cNvPr id="12580" name="文本"/>
          <p:cNvSpPr>
            <a:spLocks noGrp="1"/>
          </p:cNvSpPr>
          <p:nvPr>
            <p:ph type="ctrTitle"/>
          </p:nvPr>
        </p:nvSpPr>
        <p:spPr>
          <a:xfrm>
            <a:off x="9231462" y="11404839"/>
            <a:ext cx="1536761" cy="278587"/>
          </a:xfrm>
          <a:prstGeom prst="rect">
            <a:avLst/>
          </a:prstGeom>
        </p:spPr>
        <p:txBody>
          <a:bodyPr lIns="0" tIns="0" rIns="0" bIns="0">
            <a:noAutofit/>
          </a:bodyPr>
          <a:lstStyle/>
          <a:p>
            <a:pPr algn="ctr">
              <a:lnSpc>
                <a:spcPts val="2879"/>
              </a:lnSpc>
            </a:pPr>
            <a:r>
              <a:rPr lang="zh-CN" altLang="en-US" sz="2400" b="0" i="0" u="none" spc="0" dirty="0">
                <a:solidFill>
                  <a:srgbClr val="000000">
                    <a:alpha val="100000"/>
                  </a:srgbClr>
                </a:solidFill>
                <a:latin typeface="Noto Sans S Chinese DemiLight" charset="-122"/>
                <a:ea typeface="Noto Sans S Chinese DemiLight" charset="-122"/>
                <a:cs typeface="Noto Sans S Chinese DemiLight" charset="-122"/>
              </a:rPr>
              <a:t>数据03</a:t>
            </a:r>
            <a:endParaRPr kumimoji="1" lang="zh-CN" altLang="en-US" sz="2000" dirty="0">
              <a:solidFill>
                <a:srgbClr val="000000"/>
              </a:solidFill>
            </a:endParaRPr>
          </a:p>
        </p:txBody>
      </p:sp>
      <p:sp>
        <p:nvSpPr>
          <p:cNvPr id="13632" name="文本"/>
          <p:cNvSpPr>
            <a:spLocks noGrp="1"/>
          </p:cNvSpPr>
          <p:nvPr>
            <p:ph type="ctrTitle"/>
          </p:nvPr>
        </p:nvSpPr>
        <p:spPr>
          <a:xfrm>
            <a:off x="2438399" y="2267916"/>
            <a:ext cx="3027611" cy="649199"/>
          </a:xfrm>
          <a:prstGeom prst="rect">
            <a:avLst/>
          </a:prstGeom>
        </p:spPr>
        <p:txBody>
          <a:bodyPr lIns="0" tIns="0" rIns="0" bIns="0">
            <a:noAutofit/>
          </a:bodyPr>
          <a:lstStyle/>
          <a:p>
            <a:pPr algn="l">
              <a:lnSpc>
                <a:spcPts val="6480"/>
              </a:lnSpc>
            </a:pPr>
            <a:r>
              <a:rPr lang="zh-CN" altLang="en-US" sz="5400" b="0" i="0" u="none" spc="0" dirty="0">
                <a:ln w="8229">
                  <a:solidFill>
                    <a:srgbClr val="383838">
                      <a:alpha val="100000"/>
                    </a:srgbClr>
                  </a:solidFill>
                </a:ln>
                <a:solidFill>
                  <a:srgbClr val="383838">
                    <a:alpha val="100000"/>
                  </a:srgbClr>
                </a:solidFill>
                <a:latin typeface="WenCang" charset="-122"/>
                <a:ea typeface="WenCang" charset="-122"/>
                <a:cs typeface="WenCang" charset="-122"/>
              </a:rPr>
              <a:t>总体介绍​</a:t>
            </a:r>
            <a:endParaRPr kumimoji="1" lang="zh-CN" altLang="en-US" sz="2000" dirty="0">
              <a:solidFill>
                <a:srgbClr val="000000"/>
              </a:solidFill>
            </a:endParaRPr>
          </a:p>
        </p:txBody>
      </p:sp>
      <p:sp>
        <p:nvSpPr>
          <p:cNvPr id="14724" name="文本"/>
          <p:cNvSpPr>
            <a:spLocks noGrp="1"/>
          </p:cNvSpPr>
          <p:nvPr>
            <p:ph type="ctrTitle"/>
          </p:nvPr>
        </p:nvSpPr>
        <p:spPr>
          <a:xfrm>
            <a:off x="2462362" y="3093452"/>
            <a:ext cx="9520933" cy="882294"/>
          </a:xfrm>
          <a:prstGeom prst="rect">
            <a:avLst/>
          </a:prstGeom>
        </p:spPr>
        <p:txBody>
          <a:bodyPr lIns="0" tIns="0" rIns="0" bIns="0">
            <a:noAutofit/>
          </a:bodyPr>
          <a:lstStyle/>
          <a:p>
            <a:pPr algn="l">
              <a:lnSpc>
                <a:spcPts val="4810"/>
              </a:lnSpc>
            </a:pPr>
            <a:r>
              <a:rPr lang="zh-CN" altLang="en-US" sz="26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courseThe course also features </a:t>
            </a:r>
            <a:endParaRPr kumimoji="1" lang="zh-CN" altLang="en-US" sz="2000" dirty="0">
              <a:solidFill>
                <a:srgbClr val="000000"/>
              </a:solidFill>
            </a:endParaRPr>
          </a:p>
        </p:txBody>
      </p:sp>
      <p:pic>
        <p:nvPicPr>
          <p:cNvPr id="17055" name="Picture" descr="Picture"/>
          <p:cNvPicPr>
            <a:picLocks noChangeAspect="1"/>
          </p:cNvPicPr>
          <p:nvPr/>
        </p:nvPicPr>
        <p:blipFill>
          <a:blip r:embed="rId8" cstate="print">
            <a:alphaModFix/>
          </a:blip>
          <a:stretch>
            <a:fillRect/>
          </a:stretch>
        </p:blipFill>
        <p:spPr>
          <a:xfrm>
            <a:off x="2072218" y="2292980"/>
            <a:ext cx="119079" cy="1944659"/>
          </a:xfrm>
          <a:prstGeom prst="rect">
            <a:avLst/>
          </a:prstGeom>
        </p:spPr>
      </p:pic>
      <p:pic>
        <p:nvPicPr>
          <p:cNvPr id="17524" name="Picture" descr="Picture"/>
          <p:cNvPicPr>
            <a:picLocks noChangeAspect="1"/>
          </p:cNvPicPr>
          <p:nvPr/>
        </p:nvPicPr>
        <p:blipFill>
          <a:blip r:embed="rId9" cstate="print">
            <a:alphaModFix/>
          </a:blip>
          <a:stretch>
            <a:fillRect/>
          </a:stretch>
        </p:blipFill>
        <p:spPr>
          <a:xfrm>
            <a:off x="12941419" y="2363729"/>
            <a:ext cx="9539016" cy="8768351"/>
          </a:xfrm>
          <a:prstGeom prst="rect">
            <a:avLst/>
          </a:prstGeom>
        </p:spPr>
      </p:pic>
      <p:pic>
        <p:nvPicPr>
          <p:cNvPr id="17995" name="Picture" descr="Picture"/>
          <p:cNvPicPr>
            <a:picLocks noChangeAspect="1"/>
          </p:cNvPicPr>
          <p:nvPr/>
        </p:nvPicPr>
        <p:blipFill>
          <a:blip r:embed="rId10" cstate="print">
            <a:alphaModFix/>
          </a:blip>
          <a:stretch>
            <a:fillRect/>
          </a:stretch>
        </p:blipFill>
        <p:spPr>
          <a:xfrm>
            <a:off x="13252619" y="2667016"/>
            <a:ext cx="8916616" cy="4337933"/>
          </a:xfrm>
          <a:prstGeom prst="rect">
            <a:avLst/>
          </a:prstGeom>
        </p:spPr>
      </p:pic>
      <p:sp>
        <p:nvSpPr>
          <p:cNvPr id="18466" name="文本"/>
          <p:cNvSpPr>
            <a:spLocks noGrp="1"/>
          </p:cNvSpPr>
          <p:nvPr>
            <p:ph type="ctrTitle"/>
          </p:nvPr>
        </p:nvSpPr>
        <p:spPr>
          <a:xfrm>
            <a:off x="13243890" y="8594106"/>
            <a:ext cx="8633060" cy="814425"/>
          </a:xfrm>
          <a:prstGeom prst="rect">
            <a:avLst/>
          </a:prstGeom>
        </p:spPr>
        <p:txBody>
          <a:bodyPr lIns="0" tIns="0" rIns="0" bIns="0">
            <a:noAutofit/>
          </a:bodyPr>
          <a:lstStyle/>
          <a:p>
            <a:pPr algn="ctr">
              <a:lnSpc>
                <a:spcPts val="4440"/>
              </a:lnSpc>
            </a:pPr>
            <a:r>
              <a:rPr lang="zh-CN" altLang="en-US" sz="2400" b="0" i="0" u="none" spc="0" dirty="0">
                <a:solidFill>
                  <a:srgbClr val="383838">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alsoThe course also features creative </a:t>
            </a:r>
            <a:endParaRPr kumimoji="1" lang="zh-CN" altLang="en-US" sz="2000" dirty="0">
              <a:solidFill>
                <a:srgbClr val="000000"/>
              </a:solidFill>
            </a:endParaRPr>
          </a:p>
        </p:txBody>
      </p:sp>
      <p:sp>
        <p:nvSpPr>
          <p:cNvPr id="20814" name="文本"/>
          <p:cNvSpPr>
            <a:spLocks noGrp="1"/>
          </p:cNvSpPr>
          <p:nvPr>
            <p:ph type="ctrTitle"/>
          </p:nvPr>
        </p:nvSpPr>
        <p:spPr>
          <a:xfrm>
            <a:off x="16535399" y="7920611"/>
            <a:ext cx="2328304" cy="524030"/>
          </a:xfrm>
          <a:prstGeom prst="rect">
            <a:avLst/>
          </a:prstGeom>
        </p:spPr>
        <p:txBody>
          <a:bodyPr lIns="0" tIns="0" rIns="0" bIns="0">
            <a:noAutofit/>
          </a:bodyPr>
          <a:lstStyle/>
          <a:p>
            <a:pPr algn="l">
              <a:lnSpc>
                <a:spcPts val="5280"/>
              </a:lnSpc>
            </a:pPr>
            <a:r>
              <a:rPr lang="zh-CN" altLang="en-US" sz="4400" b="0" i="0" u="none" spc="0" dirty="0">
                <a:solidFill>
                  <a:srgbClr val="333333">
                    <a:alpha val="100000"/>
                  </a:srgbClr>
                </a:solidFill>
                <a:latin typeface="WenCang" charset="-122"/>
                <a:ea typeface="WenCang" charset="-122"/>
                <a:cs typeface="WenCang" charset="-122"/>
              </a:rPr>
              <a:t>市场拓展</a:t>
            </a:r>
            <a:endParaRPr kumimoji="1" lang="zh-CN" altLang="en-US" sz="20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75491"/>
            <a:ext cx="24410879" cy="5820669"/>
          </a:xfrm>
          <a:prstGeom prst="rect">
            <a:avLst/>
          </a:prstGeom>
        </p:spPr>
      </p:pic>
      <p:pic>
        <p:nvPicPr>
          <p:cNvPr id="461" name="Picture" descr="Picture"/>
          <p:cNvPicPr>
            <a:picLocks noChangeAspect="1"/>
          </p:cNvPicPr>
          <p:nvPr/>
        </p:nvPicPr>
        <p:blipFill>
          <a:blip r:embed="rId3" cstate="print">
            <a:alphaModFix/>
          </a:blip>
          <a:stretch>
            <a:fillRect/>
          </a:stretch>
        </p:blipFill>
        <p:spPr>
          <a:xfrm>
            <a:off x="16587908" y="5128985"/>
            <a:ext cx="5920153" cy="6246361"/>
          </a:xfrm>
          <a:prstGeom prst="rect">
            <a:avLst/>
          </a:prstGeom>
          <a:effectLst>
            <a:outerShdw blurRad="152400" dir="2700000" algn="ctr">
              <a:srgbClr val="000000">
                <a:alpha val="30000"/>
              </a:srgbClr>
            </a:outerShdw>
          </a:effectLst>
        </p:spPr>
      </p:pic>
      <p:pic>
        <p:nvPicPr>
          <p:cNvPr id="1089" name="Picture" descr="Picture"/>
          <p:cNvPicPr>
            <a:picLocks noChangeAspect="1"/>
          </p:cNvPicPr>
          <p:nvPr/>
        </p:nvPicPr>
        <p:blipFill>
          <a:blip r:embed="rId4" cstate="print">
            <a:alphaModFix/>
          </a:blip>
          <a:stretch>
            <a:fillRect/>
          </a:stretch>
        </p:blipFill>
        <p:spPr>
          <a:xfrm>
            <a:off x="9239134" y="5128985"/>
            <a:ext cx="5904981" cy="6246361"/>
          </a:xfrm>
          <a:prstGeom prst="rect">
            <a:avLst/>
          </a:prstGeom>
          <a:effectLst>
            <a:outerShdw blurRad="152400" dir="2700000" algn="ctr">
              <a:srgbClr val="000000">
                <a:alpha val="30000"/>
              </a:srgbClr>
            </a:outerShdw>
          </a:effectLst>
        </p:spPr>
      </p:pic>
      <p:pic>
        <p:nvPicPr>
          <p:cNvPr id="1717" name="Picture" descr="Picture"/>
          <p:cNvPicPr>
            <a:picLocks noChangeAspect="1"/>
          </p:cNvPicPr>
          <p:nvPr/>
        </p:nvPicPr>
        <p:blipFill>
          <a:blip r:embed="rId3" cstate="print">
            <a:alphaModFix/>
          </a:blip>
          <a:stretch>
            <a:fillRect/>
          </a:stretch>
        </p:blipFill>
        <p:spPr>
          <a:xfrm>
            <a:off x="1875936" y="5017102"/>
            <a:ext cx="5920153" cy="6246361"/>
          </a:xfrm>
          <a:prstGeom prst="rect">
            <a:avLst/>
          </a:prstGeom>
          <a:effectLst>
            <a:outerShdw blurRad="152400" dir="2700000" algn="ctr">
              <a:srgbClr val="000000">
                <a:alpha val="30000"/>
              </a:srgbClr>
            </a:outerShdw>
          </a:effectLst>
        </p:spPr>
      </p:pic>
      <p:pic>
        <p:nvPicPr>
          <p:cNvPr id="2345" name="Picture" descr="Picture"/>
          <p:cNvPicPr>
            <a:picLocks noChangeAspect="1"/>
          </p:cNvPicPr>
          <p:nvPr/>
        </p:nvPicPr>
        <p:blipFill>
          <a:blip r:embed="rId5" cstate="print">
            <a:alphaModFix/>
          </a:blip>
          <a:stretch>
            <a:fillRect/>
          </a:stretch>
        </p:blipFill>
        <p:spPr>
          <a:xfrm>
            <a:off x="1875936" y="2340653"/>
            <a:ext cx="5904232" cy="3404524"/>
          </a:xfrm>
          <a:prstGeom prst="rect">
            <a:avLst/>
          </a:prstGeom>
          <a:effectLst>
            <a:outerShdw blurRad="152400" dir="2700000" algn="ctr">
              <a:srgbClr val="000000">
                <a:alpha val="30000"/>
              </a:srgbClr>
            </a:outerShdw>
          </a:effectLst>
        </p:spPr>
      </p:pic>
      <p:pic>
        <p:nvPicPr>
          <p:cNvPr id="2973" name="Picture" descr="Picture"/>
          <p:cNvPicPr>
            <a:picLocks noChangeAspect="1"/>
          </p:cNvPicPr>
          <p:nvPr/>
        </p:nvPicPr>
        <p:blipFill>
          <a:blip r:embed="rId6" cstate="print">
            <a:alphaModFix/>
          </a:blip>
          <a:stretch>
            <a:fillRect/>
          </a:stretch>
        </p:blipFill>
        <p:spPr>
          <a:xfrm>
            <a:off x="9231922" y="2340653"/>
            <a:ext cx="5904232" cy="3404524"/>
          </a:xfrm>
          <a:prstGeom prst="rect">
            <a:avLst/>
          </a:prstGeom>
        </p:spPr>
      </p:pic>
      <p:pic>
        <p:nvPicPr>
          <p:cNvPr id="3441" name="Picture" descr="Picture"/>
          <p:cNvPicPr>
            <a:picLocks noChangeAspect="1"/>
          </p:cNvPicPr>
          <p:nvPr/>
        </p:nvPicPr>
        <p:blipFill>
          <a:blip r:embed="rId7" cstate="print">
            <a:alphaModFix/>
          </a:blip>
          <a:stretch>
            <a:fillRect/>
          </a:stretch>
        </p:blipFill>
        <p:spPr>
          <a:xfrm>
            <a:off x="16587908" y="2340653"/>
            <a:ext cx="5904232" cy="3404524"/>
          </a:xfrm>
          <a:prstGeom prst="rect">
            <a:avLst/>
          </a:prstGeom>
        </p:spPr>
      </p:pic>
      <p:sp>
        <p:nvSpPr>
          <p:cNvPr id="3910" name="文本"/>
          <p:cNvSpPr>
            <a:spLocks noGrp="1"/>
          </p:cNvSpPr>
          <p:nvPr>
            <p:ph type="ctrTitle"/>
          </p:nvPr>
        </p:nvSpPr>
        <p:spPr>
          <a:xfrm>
            <a:off x="3479799" y="6916579"/>
            <a:ext cx="2677409" cy="572472"/>
          </a:xfrm>
          <a:prstGeom prst="rect">
            <a:avLst/>
          </a:prstGeom>
        </p:spPr>
        <p:txBody>
          <a:bodyPr lIns="0" tIns="0" rIns="0" bIns="0">
            <a:noAutofit/>
          </a:bodyPr>
          <a:lstStyle/>
          <a:p>
            <a:pPr algn="ctr">
              <a:lnSpc>
                <a:spcPts val="5759"/>
              </a:lnSpc>
            </a:pPr>
            <a:r>
              <a:rPr lang="zh-CN" altLang="en-US" sz="4800" b="0" i="0" u="none" spc="0" dirty="0">
                <a:solidFill>
                  <a:srgbClr val="383838">
                    <a:alpha val="100000"/>
                  </a:srgbClr>
                </a:solidFill>
                <a:latin typeface="WenCang" charset="-122"/>
                <a:ea typeface="WenCang" charset="-122"/>
                <a:cs typeface="WenCang" charset="-122"/>
              </a:rPr>
              <a:t>业务拓展</a:t>
            </a:r>
            <a:endParaRPr kumimoji="1" lang="zh-CN" altLang="en-US" sz="2000" dirty="0">
              <a:solidFill>
                <a:srgbClr val="000000"/>
              </a:solidFill>
            </a:endParaRPr>
          </a:p>
        </p:txBody>
      </p:sp>
      <p:sp>
        <p:nvSpPr>
          <p:cNvPr id="4894" name="文本"/>
          <p:cNvSpPr>
            <a:spLocks noGrp="1"/>
          </p:cNvSpPr>
          <p:nvPr>
            <p:ph type="ctrTitle"/>
          </p:nvPr>
        </p:nvSpPr>
        <p:spPr>
          <a:xfrm>
            <a:off x="2495813" y="7662009"/>
            <a:ext cx="4664478" cy="886967"/>
          </a:xfrm>
          <a:prstGeom prst="rect">
            <a:avLst/>
          </a:prstGeom>
        </p:spPr>
        <p:txBody>
          <a:bodyPr lIns="0" tIns="0" rIns="0" bIns="0">
            <a:noAutofit/>
          </a:bodyPr>
          <a:lstStyle/>
          <a:p>
            <a:pPr algn="ct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6398" name="文本"/>
          <p:cNvSpPr>
            <a:spLocks noGrp="1"/>
          </p:cNvSpPr>
          <p:nvPr>
            <p:ph type="ctrTitle"/>
          </p:nvPr>
        </p:nvSpPr>
        <p:spPr>
          <a:xfrm>
            <a:off x="10833099" y="6929279"/>
            <a:ext cx="2677409" cy="572472"/>
          </a:xfrm>
          <a:prstGeom prst="rect">
            <a:avLst/>
          </a:prstGeom>
        </p:spPr>
        <p:txBody>
          <a:bodyPr lIns="0" tIns="0" rIns="0" bIns="0">
            <a:noAutofit/>
          </a:bodyPr>
          <a:lstStyle/>
          <a:p>
            <a:pPr algn="ctr">
              <a:lnSpc>
                <a:spcPts val="5759"/>
              </a:lnSpc>
            </a:pPr>
            <a:r>
              <a:rPr lang="zh-CN" altLang="en-US" sz="4800" b="0" i="0" u="none" spc="0" dirty="0">
                <a:solidFill>
                  <a:srgbClr val="FFFFFF">
                    <a:alpha val="100000"/>
                  </a:srgbClr>
                </a:solidFill>
                <a:latin typeface="WenCang" charset="-122"/>
                <a:ea typeface="WenCang" charset="-122"/>
                <a:cs typeface="WenCang" charset="-122"/>
              </a:rPr>
              <a:t>业务拓展</a:t>
            </a:r>
            <a:endParaRPr kumimoji="1" lang="zh-CN" altLang="en-US" sz="2000" dirty="0">
              <a:solidFill>
                <a:srgbClr val="000000"/>
              </a:solidFill>
            </a:endParaRPr>
          </a:p>
        </p:txBody>
      </p:sp>
      <p:sp>
        <p:nvSpPr>
          <p:cNvPr id="7383" name="文本"/>
          <p:cNvSpPr>
            <a:spLocks noGrp="1"/>
          </p:cNvSpPr>
          <p:nvPr>
            <p:ph type="ctrTitle"/>
          </p:nvPr>
        </p:nvSpPr>
        <p:spPr>
          <a:xfrm>
            <a:off x="9847239" y="7657501"/>
            <a:ext cx="4664478" cy="886967"/>
          </a:xfrm>
          <a:prstGeom prst="rect">
            <a:avLst/>
          </a:prstGeom>
        </p:spPr>
        <p:txBody>
          <a:bodyPr lIns="0" tIns="0" rIns="0" bIns="0">
            <a:noAutofit/>
          </a:bodyPr>
          <a:lstStyle/>
          <a:p>
            <a:pPr algn="ctr">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8887" name="文本"/>
          <p:cNvSpPr>
            <a:spLocks noGrp="1"/>
          </p:cNvSpPr>
          <p:nvPr>
            <p:ph type="ctrTitle"/>
          </p:nvPr>
        </p:nvSpPr>
        <p:spPr>
          <a:xfrm>
            <a:off x="18186399" y="7030879"/>
            <a:ext cx="2677409" cy="572472"/>
          </a:xfrm>
          <a:prstGeom prst="rect">
            <a:avLst/>
          </a:prstGeom>
        </p:spPr>
        <p:txBody>
          <a:bodyPr lIns="0" tIns="0" rIns="0" bIns="0">
            <a:noAutofit/>
          </a:bodyPr>
          <a:lstStyle/>
          <a:p>
            <a:pPr algn="ctr">
              <a:lnSpc>
                <a:spcPts val="5759"/>
              </a:lnSpc>
            </a:pPr>
            <a:r>
              <a:rPr lang="zh-CN" altLang="en-US" sz="4800" b="0" i="0" u="none" spc="0" dirty="0">
                <a:solidFill>
                  <a:srgbClr val="383838">
                    <a:alpha val="100000"/>
                  </a:srgbClr>
                </a:solidFill>
                <a:latin typeface="WenCang" charset="-122"/>
                <a:ea typeface="WenCang" charset="-122"/>
                <a:cs typeface="WenCang" charset="-122"/>
              </a:rPr>
              <a:t>业务拓展</a:t>
            </a:r>
            <a:endParaRPr kumimoji="1" lang="zh-CN" altLang="en-US" sz="2000" dirty="0">
              <a:solidFill>
                <a:srgbClr val="000000"/>
              </a:solidFill>
            </a:endParaRPr>
          </a:p>
        </p:txBody>
      </p:sp>
      <p:sp>
        <p:nvSpPr>
          <p:cNvPr id="9872" name="文本"/>
          <p:cNvSpPr>
            <a:spLocks noGrp="1"/>
          </p:cNvSpPr>
          <p:nvPr>
            <p:ph type="ctrTitle"/>
          </p:nvPr>
        </p:nvSpPr>
        <p:spPr>
          <a:xfrm>
            <a:off x="17197840" y="7765208"/>
            <a:ext cx="4664478" cy="886967"/>
          </a:xfrm>
          <a:prstGeom prst="rect">
            <a:avLst/>
          </a:prstGeom>
        </p:spPr>
        <p:txBody>
          <a:bodyPr lIns="0" tIns="0" rIns="0" bIns="0">
            <a:noAutofit/>
          </a:bodyPr>
          <a:lstStyle/>
          <a:p>
            <a:pPr algn="ct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t>
            </a:r>
            <a:endParaRPr kumimoji="1" lang="zh-CN" altLang="en-US" sz="2000" dirty="0">
              <a:solidFill>
                <a:srgbClr val="000000"/>
              </a:solidFill>
            </a:endParaRPr>
          </a:p>
        </p:txBody>
      </p:sp>
      <p:sp>
        <p:nvSpPr>
          <p:cNvPr id="11377" name="文本"/>
          <p:cNvSpPr>
            <a:spLocks noGrp="1"/>
          </p:cNvSpPr>
          <p:nvPr>
            <p:ph type="ctrTitle"/>
          </p:nvPr>
        </p:nvSpPr>
        <p:spPr>
          <a:xfrm>
            <a:off x="4218045" y="9711043"/>
            <a:ext cx="1220015" cy="392175"/>
          </a:xfrm>
          <a:prstGeom prst="rect">
            <a:avLst/>
          </a:prstGeom>
        </p:spPr>
        <p:txBody>
          <a:bodyPr lIns="0" tIns="0" rIns="0" bIns="0">
            <a:noAutofit/>
          </a:bodyPr>
          <a:lstStyle/>
          <a:p>
            <a:pPr algn="ctr">
              <a:lnSpc>
                <a:spcPts val="4800"/>
              </a:lnSpc>
            </a:pPr>
            <a:r>
              <a:rPr lang="zh-CN" altLang="en-US" sz="4000" b="0" i="0" u="none" spc="0" dirty="0">
                <a:solidFill>
                  <a:srgbClr val="FA5A16">
                    <a:alpha val="100000"/>
                  </a:srgbClr>
                </a:solidFill>
                <a:latin typeface="Noto Sans S Chinese Black" charset="-122"/>
                <a:ea typeface="Noto Sans S Chinese Black" charset="-122"/>
                <a:cs typeface="Noto Sans S Chinese Black" charset="-122"/>
              </a:rPr>
              <a:t>23%</a:t>
            </a:r>
            <a:endParaRPr kumimoji="1" lang="zh-CN" altLang="en-US" sz="2000" dirty="0">
              <a:solidFill>
                <a:srgbClr val="000000"/>
              </a:solidFill>
            </a:endParaRPr>
          </a:p>
        </p:txBody>
      </p:sp>
      <p:sp>
        <p:nvSpPr>
          <p:cNvPr id="12415" name="文本"/>
          <p:cNvSpPr>
            <a:spLocks noGrp="1"/>
          </p:cNvSpPr>
          <p:nvPr>
            <p:ph type="ctrTitle"/>
          </p:nvPr>
        </p:nvSpPr>
        <p:spPr>
          <a:xfrm>
            <a:off x="11561739" y="9702505"/>
            <a:ext cx="1220015" cy="392175"/>
          </a:xfrm>
          <a:prstGeom prst="rect">
            <a:avLst/>
          </a:prstGeom>
        </p:spPr>
        <p:txBody>
          <a:bodyPr lIns="0" tIns="0" rIns="0" bIns="0">
            <a:noAutofit/>
          </a:bodyPr>
          <a:lstStyle/>
          <a:p>
            <a:pPr algn="ctr">
              <a:lnSpc>
                <a:spcPts val="4800"/>
              </a:lnSpc>
            </a:pPr>
            <a:r>
              <a:rPr lang="zh-CN" altLang="en-US" sz="4000" b="0" i="0" u="none" spc="0" dirty="0">
                <a:solidFill>
                  <a:srgbClr val="FFFFFF">
                    <a:alpha val="100000"/>
                  </a:srgbClr>
                </a:solidFill>
                <a:latin typeface="Noto Sans S Chinese Black" charset="-122"/>
                <a:ea typeface="Noto Sans S Chinese Black" charset="-122"/>
                <a:cs typeface="Noto Sans S Chinese Black" charset="-122"/>
              </a:rPr>
              <a:t>42%</a:t>
            </a:r>
            <a:endParaRPr kumimoji="1" lang="zh-CN" altLang="en-US" sz="2000" dirty="0">
              <a:solidFill>
                <a:srgbClr val="000000"/>
              </a:solidFill>
            </a:endParaRPr>
          </a:p>
        </p:txBody>
      </p:sp>
      <p:sp>
        <p:nvSpPr>
          <p:cNvPr id="13454" name="文本"/>
          <p:cNvSpPr>
            <a:spLocks noGrp="1"/>
          </p:cNvSpPr>
          <p:nvPr>
            <p:ph type="ctrTitle"/>
          </p:nvPr>
        </p:nvSpPr>
        <p:spPr>
          <a:xfrm>
            <a:off x="18915038" y="9702505"/>
            <a:ext cx="1220015" cy="392175"/>
          </a:xfrm>
          <a:prstGeom prst="rect">
            <a:avLst/>
          </a:prstGeom>
        </p:spPr>
        <p:txBody>
          <a:bodyPr lIns="0" tIns="0" rIns="0" bIns="0">
            <a:noAutofit/>
          </a:bodyPr>
          <a:lstStyle/>
          <a:p>
            <a:pPr algn="ctr">
              <a:lnSpc>
                <a:spcPts val="4800"/>
              </a:lnSpc>
            </a:pPr>
            <a:r>
              <a:rPr lang="zh-CN" altLang="en-US" sz="4000" b="0" i="0" u="none" spc="0" dirty="0">
                <a:solidFill>
                  <a:srgbClr val="FA5A16">
                    <a:alpha val="100000"/>
                  </a:srgbClr>
                </a:solidFill>
                <a:latin typeface="Noto Sans S Chinese Black" charset="-122"/>
                <a:ea typeface="Noto Sans S Chinese Black" charset="-122"/>
                <a:cs typeface="Noto Sans S Chinese Black" charset="-122"/>
              </a:rPr>
              <a:t>36%</a:t>
            </a:r>
            <a:endParaRPr kumimoji="1" lang="zh-CN" altLang="en-US" sz="2000"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8820530" y="3352048"/>
            <a:ext cx="6735577" cy="6740177"/>
          </a:xfrm>
          <a:prstGeom prst="rect">
            <a:avLst/>
          </a:prstGeom>
        </p:spPr>
      </p:pic>
      <p:pic>
        <p:nvPicPr>
          <p:cNvPr id="467" name="Picture" descr="Picture"/>
          <p:cNvPicPr>
            <a:picLocks noChangeAspect="1"/>
          </p:cNvPicPr>
          <p:nvPr/>
        </p:nvPicPr>
        <p:blipFill>
          <a:blip r:embed="rId3" cstate="print">
            <a:alphaModFix/>
          </a:blip>
          <a:stretch>
            <a:fillRect/>
          </a:stretch>
        </p:blipFill>
        <p:spPr>
          <a:xfrm>
            <a:off x="9667570" y="3786557"/>
            <a:ext cx="1536399" cy="1536399"/>
          </a:xfrm>
          <a:prstGeom prst="rect">
            <a:avLst/>
          </a:prstGeom>
          <a:effectLst>
            <a:outerShdw blurRad="345440" dist="169003" dir="2700000" algn="ctr">
              <a:srgbClr val="000000">
                <a:alpha val="46000"/>
              </a:srgbClr>
            </a:outerShdw>
          </a:effectLst>
        </p:spPr>
      </p:pic>
      <p:pic>
        <p:nvPicPr>
          <p:cNvPr id="1099" name="Picture" descr="Picture"/>
          <p:cNvPicPr>
            <a:picLocks noChangeAspect="1"/>
          </p:cNvPicPr>
          <p:nvPr/>
        </p:nvPicPr>
        <p:blipFill>
          <a:blip r:embed="rId4" cstate="print">
            <a:alphaModFix/>
          </a:blip>
          <a:stretch>
            <a:fillRect/>
          </a:stretch>
        </p:blipFill>
        <p:spPr>
          <a:xfrm>
            <a:off x="9667570" y="7464911"/>
            <a:ext cx="1536399" cy="1536399"/>
          </a:xfrm>
          <a:prstGeom prst="rect">
            <a:avLst/>
          </a:prstGeom>
        </p:spPr>
      </p:pic>
      <p:pic>
        <p:nvPicPr>
          <p:cNvPr id="1567" name="Picture" descr="Picture"/>
          <p:cNvPicPr>
            <a:picLocks noChangeAspect="1"/>
          </p:cNvPicPr>
          <p:nvPr/>
        </p:nvPicPr>
        <p:blipFill>
          <a:blip r:embed="rId4" cstate="print">
            <a:alphaModFix/>
          </a:blip>
          <a:stretch>
            <a:fillRect/>
          </a:stretch>
        </p:blipFill>
        <p:spPr>
          <a:xfrm>
            <a:off x="13368630" y="3786557"/>
            <a:ext cx="1536399" cy="1536399"/>
          </a:xfrm>
          <a:prstGeom prst="rect">
            <a:avLst/>
          </a:prstGeom>
        </p:spPr>
      </p:pic>
      <p:pic>
        <p:nvPicPr>
          <p:cNvPr id="2036" name="Picture" descr="Picture"/>
          <p:cNvPicPr>
            <a:picLocks noChangeAspect="1"/>
          </p:cNvPicPr>
          <p:nvPr/>
        </p:nvPicPr>
        <p:blipFill>
          <a:blip r:embed="rId3" cstate="print">
            <a:alphaModFix/>
          </a:blip>
          <a:stretch>
            <a:fillRect/>
          </a:stretch>
        </p:blipFill>
        <p:spPr>
          <a:xfrm>
            <a:off x="13368630" y="7464911"/>
            <a:ext cx="1536399" cy="1536399"/>
          </a:xfrm>
          <a:prstGeom prst="rect">
            <a:avLst/>
          </a:prstGeom>
          <a:effectLst>
            <a:outerShdw blurRad="152400" dist="92183" dir="2700000" algn="ctr">
              <a:srgbClr val="000000">
                <a:alpha val="30000"/>
              </a:srgbClr>
            </a:outerShdw>
          </a:effectLst>
        </p:spPr>
      </p:pic>
      <p:sp>
        <p:nvSpPr>
          <p:cNvPr id="2669" name="文本"/>
          <p:cNvSpPr>
            <a:spLocks noGrp="1"/>
          </p:cNvSpPr>
          <p:nvPr>
            <p:ph type="ctrTitle"/>
          </p:nvPr>
        </p:nvSpPr>
        <p:spPr>
          <a:xfrm>
            <a:off x="10080119" y="4130401"/>
            <a:ext cx="699341" cy="588263"/>
          </a:xfrm>
          <a:prstGeom prst="rect">
            <a:avLst/>
          </a:prstGeom>
        </p:spPr>
        <p:txBody>
          <a:bodyPr lIns="0" tIns="0" rIns="0" bIns="0">
            <a:noAutofit/>
          </a:bodyPr>
          <a:lstStyle/>
          <a:p>
            <a:pPr algn="ctr">
              <a:lnSpc>
                <a:spcPts val="7200"/>
              </a:lnSpc>
            </a:pPr>
            <a:r>
              <a:rPr lang="zh-CN" altLang="en-US" sz="6000" b="0" i="0" u="none" spc="0" dirty="0">
                <a:solidFill>
                  <a:srgbClr val="3D3D3D">
                    <a:alpha val="100000"/>
                  </a:srgbClr>
                </a:solidFill>
                <a:latin typeface="Noto Sans S Chinese Black" charset="-122"/>
                <a:ea typeface="Noto Sans S Chinese Black" charset="-122"/>
                <a:cs typeface="Noto Sans S Chinese Black" charset="-122"/>
              </a:rPr>
              <a:t>S</a:t>
            </a:r>
            <a:endParaRPr kumimoji="1" lang="zh-CN" altLang="en-US" sz="2000" dirty="0">
              <a:solidFill>
                <a:srgbClr val="000000"/>
              </a:solidFill>
            </a:endParaRPr>
          </a:p>
        </p:txBody>
      </p:sp>
      <p:sp>
        <p:nvSpPr>
          <p:cNvPr id="3704" name="文本"/>
          <p:cNvSpPr>
            <a:spLocks noGrp="1"/>
          </p:cNvSpPr>
          <p:nvPr>
            <p:ph type="ctrTitle"/>
          </p:nvPr>
        </p:nvSpPr>
        <p:spPr>
          <a:xfrm>
            <a:off x="13661519" y="4119733"/>
            <a:ext cx="926210" cy="566927"/>
          </a:xfrm>
          <a:prstGeom prst="rect">
            <a:avLst/>
          </a:prstGeom>
        </p:spPr>
        <p:txBody>
          <a:bodyPr lIns="0" tIns="0" rIns="0" bIns="0">
            <a:noAutofit/>
          </a:bodyPr>
          <a:lstStyle/>
          <a:p>
            <a:pPr algn="ctr">
              <a:lnSpc>
                <a:spcPts val="7200"/>
              </a:lnSpc>
            </a:pPr>
            <a:r>
              <a:rPr lang="zh-CN" altLang="en-US" sz="6000" b="0" i="0" u="none" spc="0" dirty="0">
                <a:solidFill>
                  <a:srgbClr val="FFFFFF">
                    <a:alpha val="100000"/>
                  </a:srgbClr>
                </a:solidFill>
                <a:latin typeface="Noto Sans S Chinese Black" charset="-122"/>
                <a:ea typeface="Noto Sans S Chinese Black" charset="-122"/>
                <a:cs typeface="Noto Sans S Chinese Black" charset="-122"/>
              </a:rPr>
              <a:t>W</a:t>
            </a:r>
            <a:endParaRPr kumimoji="1" lang="zh-CN" altLang="en-US" sz="2000" dirty="0">
              <a:solidFill>
                <a:srgbClr val="000000"/>
              </a:solidFill>
            </a:endParaRPr>
          </a:p>
        </p:txBody>
      </p:sp>
      <p:sp>
        <p:nvSpPr>
          <p:cNvPr id="4739" name="文本"/>
          <p:cNvSpPr>
            <a:spLocks noGrp="1"/>
          </p:cNvSpPr>
          <p:nvPr>
            <p:ph type="ctrTitle"/>
          </p:nvPr>
        </p:nvSpPr>
        <p:spPr>
          <a:xfrm>
            <a:off x="13775819" y="7790033"/>
            <a:ext cx="699341" cy="566927"/>
          </a:xfrm>
          <a:prstGeom prst="rect">
            <a:avLst/>
          </a:prstGeom>
        </p:spPr>
        <p:txBody>
          <a:bodyPr lIns="0" tIns="0" rIns="0" bIns="0">
            <a:noAutofit/>
          </a:bodyPr>
          <a:lstStyle/>
          <a:p>
            <a:pPr algn="ctr">
              <a:lnSpc>
                <a:spcPts val="7200"/>
              </a:lnSpc>
            </a:pPr>
            <a:r>
              <a:rPr lang="zh-CN" altLang="en-US" sz="6000" b="0" i="0" u="none" spc="0" dirty="0">
                <a:solidFill>
                  <a:srgbClr val="3D3D3D">
                    <a:alpha val="100000"/>
                  </a:srgbClr>
                </a:solidFill>
                <a:latin typeface="Noto Sans S Chinese Black" charset="-122"/>
                <a:ea typeface="Noto Sans S Chinese Black" charset="-122"/>
                <a:cs typeface="Noto Sans S Chinese Black" charset="-122"/>
              </a:rPr>
              <a:t>T</a:t>
            </a:r>
            <a:endParaRPr kumimoji="1" lang="zh-CN" altLang="en-US" sz="2000" dirty="0">
              <a:solidFill>
                <a:srgbClr val="000000"/>
              </a:solidFill>
            </a:endParaRPr>
          </a:p>
        </p:txBody>
      </p:sp>
      <p:sp>
        <p:nvSpPr>
          <p:cNvPr id="5774" name="文本"/>
          <p:cNvSpPr>
            <a:spLocks noGrp="1"/>
          </p:cNvSpPr>
          <p:nvPr>
            <p:ph type="ctrTitle"/>
          </p:nvPr>
        </p:nvSpPr>
        <p:spPr>
          <a:xfrm>
            <a:off x="9965819" y="7800701"/>
            <a:ext cx="926210" cy="588263"/>
          </a:xfrm>
          <a:prstGeom prst="rect">
            <a:avLst/>
          </a:prstGeom>
        </p:spPr>
        <p:txBody>
          <a:bodyPr lIns="0" tIns="0" rIns="0" bIns="0">
            <a:noAutofit/>
          </a:bodyPr>
          <a:lstStyle/>
          <a:p>
            <a:pPr algn="ctr">
              <a:lnSpc>
                <a:spcPts val="7200"/>
              </a:lnSpc>
            </a:pPr>
            <a:r>
              <a:rPr lang="zh-CN" altLang="en-US" sz="6000" b="0" i="0" u="none" spc="0" dirty="0">
                <a:solidFill>
                  <a:srgbClr val="FFFFFF">
                    <a:alpha val="100000"/>
                  </a:srgbClr>
                </a:solidFill>
                <a:latin typeface="Noto Sans S Chinese Black" charset="-122"/>
                <a:ea typeface="Noto Sans S Chinese Black" charset="-122"/>
                <a:cs typeface="Noto Sans S Chinese Black" charset="-122"/>
              </a:rPr>
              <a:t>O</a:t>
            </a:r>
            <a:endParaRPr kumimoji="1" lang="zh-CN" altLang="en-US" sz="2000" dirty="0">
              <a:solidFill>
                <a:srgbClr val="000000"/>
              </a:solidFill>
            </a:endParaRPr>
          </a:p>
        </p:txBody>
      </p:sp>
      <p:sp>
        <p:nvSpPr>
          <p:cNvPr id="6808" name="文本"/>
          <p:cNvSpPr>
            <a:spLocks noGrp="1"/>
          </p:cNvSpPr>
          <p:nvPr>
            <p:ph type="ctrTitle"/>
          </p:nvPr>
        </p:nvSpPr>
        <p:spPr>
          <a:xfrm>
            <a:off x="15557499" y="3766979"/>
            <a:ext cx="2677409" cy="572472"/>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7791" name="文本"/>
          <p:cNvSpPr>
            <a:spLocks noGrp="1"/>
          </p:cNvSpPr>
          <p:nvPr>
            <p:ph type="ctrTitle"/>
          </p:nvPr>
        </p:nvSpPr>
        <p:spPr>
          <a:xfrm>
            <a:off x="15563885" y="4411986"/>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0095" name="文本"/>
          <p:cNvSpPr>
            <a:spLocks noGrp="1"/>
          </p:cNvSpPr>
          <p:nvPr>
            <p:ph type="ctrTitle"/>
          </p:nvPr>
        </p:nvSpPr>
        <p:spPr>
          <a:xfrm>
            <a:off x="15557499" y="7449979"/>
            <a:ext cx="2677409" cy="572472"/>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11079" name="文本"/>
          <p:cNvSpPr>
            <a:spLocks noGrp="1"/>
          </p:cNvSpPr>
          <p:nvPr>
            <p:ph type="ctrTitle"/>
          </p:nvPr>
        </p:nvSpPr>
        <p:spPr>
          <a:xfrm>
            <a:off x="15563885" y="8092772"/>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3384" name="文本"/>
          <p:cNvSpPr>
            <a:spLocks noGrp="1"/>
          </p:cNvSpPr>
          <p:nvPr>
            <p:ph type="ctrTitle"/>
          </p:nvPr>
        </p:nvSpPr>
        <p:spPr>
          <a:xfrm>
            <a:off x="6134099" y="3754279"/>
            <a:ext cx="2677409" cy="572472"/>
          </a:xfrm>
          <a:prstGeom prst="rect">
            <a:avLst/>
          </a:prstGeom>
        </p:spPr>
        <p:txBody>
          <a:bodyPr lIns="0" tIns="0" rIns="0" bIns="0">
            <a:noAutofit/>
          </a:bodyPr>
          <a:lstStyle/>
          <a:p>
            <a:pPr algn="r">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14367" name="文本"/>
          <p:cNvSpPr>
            <a:spLocks noGrp="1"/>
          </p:cNvSpPr>
          <p:nvPr>
            <p:ph type="ctrTitle"/>
          </p:nvPr>
        </p:nvSpPr>
        <p:spPr>
          <a:xfrm>
            <a:off x="2993521" y="4385773"/>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6671" name="文本"/>
          <p:cNvSpPr>
            <a:spLocks noGrp="1"/>
          </p:cNvSpPr>
          <p:nvPr>
            <p:ph type="ctrTitle"/>
          </p:nvPr>
        </p:nvSpPr>
        <p:spPr>
          <a:xfrm>
            <a:off x="6134099" y="7437279"/>
            <a:ext cx="2677409" cy="572472"/>
          </a:xfrm>
          <a:prstGeom prst="rect">
            <a:avLst/>
          </a:prstGeom>
        </p:spPr>
        <p:txBody>
          <a:bodyPr lIns="0" tIns="0" rIns="0" bIns="0">
            <a:noAutofit/>
          </a:bodyPr>
          <a:lstStyle/>
          <a:p>
            <a:pPr algn="r">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17654" name="文本"/>
          <p:cNvSpPr>
            <a:spLocks noGrp="1"/>
          </p:cNvSpPr>
          <p:nvPr>
            <p:ph type="ctrTitle"/>
          </p:nvPr>
        </p:nvSpPr>
        <p:spPr>
          <a:xfrm>
            <a:off x="2993521" y="8066560"/>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67280"/>
            <a:ext cx="3546978" cy="813709"/>
          </a:xfrm>
          <a:prstGeom prst="rect">
            <a:avLst/>
          </a:prstGeom>
        </p:spPr>
        <p:txBody>
          <a:bodyPr lIns="0" tIns="0" rIns="0" bIns="0">
            <a:noAutofit/>
          </a:bodyPr>
          <a:lstStyle/>
          <a:p>
            <a:pPr algn="l">
              <a:lnSpc>
                <a:spcPts val="8223"/>
              </a:lnSpc>
            </a:pPr>
            <a:r>
              <a:rPr lang="zh-CN" altLang="en-US" sz="6852" b="0" i="0" u="none" spc="0" dirty="0">
                <a:solidFill>
                  <a:srgbClr val="FFFFFF">
                    <a:alpha val="100000"/>
                  </a:srgbClr>
                </a:solidFill>
                <a:latin typeface="WenCang" charset="-122"/>
                <a:ea typeface="WenCang" charset="-122"/>
                <a:cs typeface="WenCang" charset="-122"/>
              </a:rPr>
              <a:t>数据展示</a:t>
            </a:r>
            <a:endParaRPr kumimoji="1" lang="zh-CN" altLang="en-US" sz="2000" dirty="0">
              <a:solidFill>
                <a:srgbClr val="000000"/>
              </a:solidFill>
            </a:endParaRPr>
          </a:p>
        </p:txBody>
      </p:sp>
      <p:sp>
        <p:nvSpPr>
          <p:cNvPr id="2840"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PART.05</a:t>
            </a:r>
            <a:endParaRPr kumimoji="1" lang="zh-CN" altLang="en-US" sz="2000" dirty="0">
              <a:solidFill>
                <a:srgbClr val="000000"/>
              </a:solidFill>
            </a:endParaRPr>
          </a:p>
        </p:txBody>
      </p:sp>
      <p:sp>
        <p:nvSpPr>
          <p:cNvPr id="3883" name="文本"/>
          <p:cNvSpPr>
            <a:spLocks noGrp="1"/>
          </p:cNvSpPr>
          <p:nvPr>
            <p:ph type="ctrTitle"/>
          </p:nvPr>
        </p:nvSpPr>
        <p:spPr>
          <a:xfrm>
            <a:off x="14579599" y="7176718"/>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369803" y="0"/>
            <a:ext cx="24753803" cy="5077360"/>
          </a:xfrm>
          <a:prstGeom prst="rect">
            <a:avLst/>
          </a:prstGeom>
        </p:spPr>
      </p:pic>
      <p:pic>
        <p:nvPicPr>
          <p:cNvPr id="462" name="Picture" descr="Picture"/>
          <p:cNvPicPr>
            <a:picLocks noChangeAspect="1"/>
          </p:cNvPicPr>
          <p:nvPr/>
        </p:nvPicPr>
        <p:blipFill>
          <a:blip r:embed="rId3" cstate="print">
            <a:alphaModFix/>
          </a:blip>
          <a:stretch>
            <a:fillRect/>
          </a:stretch>
        </p:blipFill>
        <p:spPr>
          <a:xfrm>
            <a:off x="9147919" y="0"/>
            <a:ext cx="6088159" cy="1216459"/>
          </a:xfrm>
          <a:prstGeom prst="rect">
            <a:avLst/>
          </a:prstGeom>
        </p:spPr>
      </p:pic>
      <p:sp>
        <p:nvSpPr>
          <p:cNvPr id="923" name="文本"/>
          <p:cNvSpPr>
            <a:spLocks noGrp="1"/>
          </p:cNvSpPr>
          <p:nvPr>
            <p:ph type="ctrTitle"/>
          </p:nvPr>
        </p:nvSpPr>
        <p:spPr>
          <a:xfrm>
            <a:off x="10089695" y="167203"/>
            <a:ext cx="4204608" cy="559987"/>
          </a:xfrm>
          <a:prstGeom prst="rect">
            <a:avLst/>
          </a:prstGeom>
        </p:spPr>
        <p:txBody>
          <a:bodyPr lIns="0" tIns="0" rIns="0" bIns="0">
            <a:noAutofit/>
          </a:bodyPr>
          <a:lstStyle/>
          <a:p>
            <a:pPr algn="l">
              <a:lnSpc>
                <a:spcPts val="6853"/>
              </a:lnSpc>
            </a:pPr>
            <a:r>
              <a:rPr lang="zh-CN" altLang="en-US" sz="5711" b="0" i="0" u="none" spc="0" dirty="0">
                <a:solidFill>
                  <a:srgbClr val="FFFFFF">
                    <a:alpha val="100000"/>
                  </a:srgbClr>
                </a:solidFill>
                <a:latin typeface="Noto Sans S Chinese Black" charset="-122"/>
                <a:ea typeface="Noto Sans S Chinese Black" charset="-122"/>
                <a:cs typeface="Noto Sans S Chinese Black" charset="-122"/>
              </a:rPr>
              <a:t> OUR DATA</a:t>
            </a:r>
            <a:endParaRPr kumimoji="1" lang="zh-CN" altLang="en-US" sz="2000" dirty="0">
              <a:solidFill>
                <a:srgbClr val="000000"/>
              </a:solidFill>
            </a:endParaRPr>
          </a:p>
        </p:txBody>
      </p:sp>
      <p:pic>
        <p:nvPicPr>
          <p:cNvPr id="1963" name="Picture" descr="Picture"/>
          <p:cNvPicPr>
            <a:picLocks noChangeAspect="1"/>
          </p:cNvPicPr>
          <p:nvPr/>
        </p:nvPicPr>
        <p:blipFill>
          <a:blip r:embed="rId4" cstate="print">
            <a:alphaModFix/>
          </a:blip>
          <a:stretch>
            <a:fillRect/>
          </a:stretch>
        </p:blipFill>
        <p:spPr>
          <a:xfrm>
            <a:off x="3714429" y="7057690"/>
            <a:ext cx="2252847" cy="2252847"/>
          </a:xfrm>
          <a:prstGeom prst="rect">
            <a:avLst/>
          </a:prstGeom>
        </p:spPr>
      </p:pic>
      <p:pic>
        <p:nvPicPr>
          <p:cNvPr id="2431" name="Picture" descr="Picture"/>
          <p:cNvPicPr>
            <a:picLocks noChangeAspect="1"/>
          </p:cNvPicPr>
          <p:nvPr/>
        </p:nvPicPr>
        <p:blipFill>
          <a:blip r:embed="rId5" cstate="print">
            <a:alphaModFix/>
          </a:blip>
          <a:stretch>
            <a:fillRect/>
          </a:stretch>
        </p:blipFill>
        <p:spPr>
          <a:xfrm>
            <a:off x="11056707" y="7057690"/>
            <a:ext cx="2252847" cy="2252847"/>
          </a:xfrm>
          <a:prstGeom prst="rect">
            <a:avLst/>
          </a:prstGeom>
        </p:spPr>
      </p:pic>
      <p:pic>
        <p:nvPicPr>
          <p:cNvPr id="2900" name="Picture" descr="Picture"/>
          <p:cNvPicPr>
            <a:picLocks noChangeAspect="1"/>
          </p:cNvPicPr>
          <p:nvPr/>
        </p:nvPicPr>
        <p:blipFill>
          <a:blip r:embed="rId6" cstate="print">
            <a:alphaModFix/>
          </a:blip>
          <a:stretch>
            <a:fillRect/>
          </a:stretch>
        </p:blipFill>
        <p:spPr>
          <a:xfrm>
            <a:off x="18398984" y="7057690"/>
            <a:ext cx="2252847" cy="2252847"/>
          </a:xfrm>
          <a:prstGeom prst="rect">
            <a:avLst/>
          </a:prstGeom>
        </p:spPr>
      </p:pic>
      <p:sp>
        <p:nvSpPr>
          <p:cNvPr id="3369" name="文本"/>
          <p:cNvSpPr>
            <a:spLocks noGrp="1"/>
          </p:cNvSpPr>
          <p:nvPr>
            <p:ph type="ctrTitle"/>
          </p:nvPr>
        </p:nvSpPr>
        <p:spPr>
          <a:xfrm>
            <a:off x="2745311" y="10613668"/>
            <a:ext cx="4226559" cy="886967"/>
          </a:xfrm>
          <a:prstGeom prst="rect">
            <a:avLst/>
          </a:prstGeom>
        </p:spPr>
        <p:txBody>
          <a:bodyPr lIns="0" tIns="0" rIns="0" bIns="0">
            <a:noAutofit/>
          </a:bodyPr>
          <a:lstStyle/>
          <a:p>
            <a:pPr algn="ctr">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a:t>
            </a:r>
            <a:endParaRPr kumimoji="1" lang="zh-CN" altLang="en-US" sz="2000" dirty="0">
              <a:solidFill>
                <a:srgbClr val="000000"/>
              </a:solidFill>
            </a:endParaRPr>
          </a:p>
        </p:txBody>
      </p:sp>
      <p:sp>
        <p:nvSpPr>
          <p:cNvPr id="4863" name="文本"/>
          <p:cNvSpPr>
            <a:spLocks noGrp="1"/>
          </p:cNvSpPr>
          <p:nvPr>
            <p:ph type="ctrTitle"/>
          </p:nvPr>
        </p:nvSpPr>
        <p:spPr>
          <a:xfrm>
            <a:off x="3530599" y="9801914"/>
            <a:ext cx="2640460" cy="5414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WenCang" charset="-122"/>
                <a:ea typeface="WenCang" charset="-122"/>
                <a:cs typeface="WenCang" charset="-122"/>
              </a:rPr>
              <a:t>品牌数据</a:t>
            </a:r>
            <a:endParaRPr kumimoji="1" lang="zh-CN" altLang="en-US" sz="2000" dirty="0">
              <a:solidFill>
                <a:srgbClr val="000000"/>
              </a:solidFill>
            </a:endParaRPr>
          </a:p>
        </p:txBody>
      </p:sp>
      <p:sp>
        <p:nvSpPr>
          <p:cNvPr id="5955" name="文本"/>
          <p:cNvSpPr>
            <a:spLocks noGrp="1"/>
          </p:cNvSpPr>
          <p:nvPr>
            <p:ph type="ctrTitle"/>
          </p:nvPr>
        </p:nvSpPr>
        <p:spPr>
          <a:xfrm>
            <a:off x="10871199" y="9801914"/>
            <a:ext cx="2640460" cy="5414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WenCang" charset="-122"/>
                <a:ea typeface="WenCang" charset="-122"/>
                <a:cs typeface="WenCang" charset="-122"/>
              </a:rPr>
              <a:t>品牌数据</a:t>
            </a:r>
            <a:endParaRPr kumimoji="1" lang="zh-CN" altLang="en-US" sz="2000" dirty="0">
              <a:solidFill>
                <a:srgbClr val="000000"/>
              </a:solidFill>
            </a:endParaRPr>
          </a:p>
        </p:txBody>
      </p:sp>
      <p:sp>
        <p:nvSpPr>
          <p:cNvPr id="7048" name="文本"/>
          <p:cNvSpPr>
            <a:spLocks noGrp="1"/>
          </p:cNvSpPr>
          <p:nvPr>
            <p:ph type="ctrTitle"/>
          </p:nvPr>
        </p:nvSpPr>
        <p:spPr>
          <a:xfrm>
            <a:off x="18364199" y="9801914"/>
            <a:ext cx="2640460" cy="5414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WenCang" charset="-122"/>
                <a:ea typeface="WenCang" charset="-122"/>
                <a:cs typeface="WenCang" charset="-122"/>
              </a:rPr>
              <a:t>品牌数据</a:t>
            </a:r>
            <a:endParaRPr kumimoji="1" lang="zh-CN" altLang="en-US" sz="2000" dirty="0">
              <a:solidFill>
                <a:srgbClr val="000000"/>
              </a:solidFill>
            </a:endParaRPr>
          </a:p>
        </p:txBody>
      </p:sp>
      <p:sp>
        <p:nvSpPr>
          <p:cNvPr id="8141" name="文本"/>
          <p:cNvSpPr>
            <a:spLocks noGrp="1"/>
          </p:cNvSpPr>
          <p:nvPr>
            <p:ph type="ctrTitle"/>
          </p:nvPr>
        </p:nvSpPr>
        <p:spPr>
          <a:xfrm>
            <a:off x="3966231" y="7829856"/>
            <a:ext cx="1784719" cy="4480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Noto Sans S Chinese Black" charset="-122"/>
                <a:ea typeface="Noto Sans S Chinese Black" charset="-122"/>
                <a:cs typeface="Noto Sans S Chinese Black" charset="-122"/>
              </a:rPr>
              <a:t>25%​</a:t>
            </a:r>
            <a:endParaRPr kumimoji="1" lang="zh-CN" altLang="en-US" sz="2000" dirty="0">
              <a:solidFill>
                <a:srgbClr val="000000"/>
              </a:solidFill>
            </a:endParaRPr>
          </a:p>
        </p:txBody>
      </p:sp>
      <p:sp>
        <p:nvSpPr>
          <p:cNvPr id="9287" name="文本"/>
          <p:cNvSpPr>
            <a:spLocks noGrp="1"/>
          </p:cNvSpPr>
          <p:nvPr>
            <p:ph type="ctrTitle"/>
          </p:nvPr>
        </p:nvSpPr>
        <p:spPr>
          <a:xfrm>
            <a:off x="11281431" y="7829856"/>
            <a:ext cx="1784719" cy="4480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Noto Sans S Chinese Black" charset="-122"/>
                <a:ea typeface="Noto Sans S Chinese Black" charset="-122"/>
                <a:cs typeface="Noto Sans S Chinese Black" charset="-122"/>
              </a:rPr>
              <a:t>50%​</a:t>
            </a:r>
            <a:endParaRPr kumimoji="1" lang="zh-CN" altLang="en-US" sz="2000" dirty="0">
              <a:solidFill>
                <a:srgbClr val="000000"/>
              </a:solidFill>
            </a:endParaRPr>
          </a:p>
        </p:txBody>
      </p:sp>
      <p:sp>
        <p:nvSpPr>
          <p:cNvPr id="10434" name="文本"/>
          <p:cNvSpPr>
            <a:spLocks noGrp="1"/>
          </p:cNvSpPr>
          <p:nvPr>
            <p:ph type="ctrTitle"/>
          </p:nvPr>
        </p:nvSpPr>
        <p:spPr>
          <a:xfrm>
            <a:off x="18799830" y="7829856"/>
            <a:ext cx="1784719" cy="448055"/>
          </a:xfrm>
          <a:prstGeom prst="rect">
            <a:avLst/>
          </a:prstGeom>
        </p:spPr>
        <p:txBody>
          <a:bodyPr lIns="0" tIns="0" rIns="0" bIns="0">
            <a:noAutofit/>
          </a:bodyPr>
          <a:lstStyle/>
          <a:p>
            <a:pPr algn="ctr">
              <a:lnSpc>
                <a:spcPts val="5400"/>
              </a:lnSpc>
            </a:pPr>
            <a:r>
              <a:rPr lang="zh-CN" altLang="en-US" sz="4500" b="0" i="0" u="none" spc="0" dirty="0">
                <a:ln w="6857">
                  <a:solidFill>
                    <a:srgbClr val="2E2E2E">
                      <a:alpha val="100000"/>
                    </a:srgbClr>
                  </a:solidFill>
                </a:ln>
                <a:solidFill>
                  <a:srgbClr val="2E2E2E">
                    <a:alpha val="100000"/>
                  </a:srgbClr>
                </a:solidFill>
                <a:latin typeface="Noto Sans S Chinese Black" charset="-122"/>
                <a:ea typeface="Noto Sans S Chinese Black" charset="-122"/>
                <a:cs typeface="Noto Sans S Chinese Black" charset="-122"/>
              </a:rPr>
              <a:t>75%​</a:t>
            </a:r>
            <a:endParaRPr kumimoji="1" lang="zh-CN" altLang="en-US" sz="2000" dirty="0">
              <a:solidFill>
                <a:srgbClr val="000000"/>
              </a:solidFill>
            </a:endParaRPr>
          </a:p>
        </p:txBody>
      </p:sp>
      <p:sp>
        <p:nvSpPr>
          <p:cNvPr id="11582" name="文本"/>
          <p:cNvSpPr>
            <a:spLocks noGrp="1"/>
          </p:cNvSpPr>
          <p:nvPr>
            <p:ph type="ctrTitle"/>
          </p:nvPr>
        </p:nvSpPr>
        <p:spPr>
          <a:xfrm>
            <a:off x="10069851" y="10613668"/>
            <a:ext cx="4226559" cy="886967"/>
          </a:xfrm>
          <a:prstGeom prst="rect">
            <a:avLst/>
          </a:prstGeom>
        </p:spPr>
        <p:txBody>
          <a:bodyPr lIns="0" tIns="0" rIns="0" bIns="0">
            <a:noAutofit/>
          </a:bodyPr>
          <a:lstStyle/>
          <a:p>
            <a:pPr algn="ctr">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a:t>
            </a:r>
            <a:endParaRPr kumimoji="1" lang="zh-CN" altLang="en-US" sz="2000" dirty="0">
              <a:solidFill>
                <a:srgbClr val="000000"/>
              </a:solidFill>
            </a:endParaRPr>
          </a:p>
        </p:txBody>
      </p:sp>
      <p:sp>
        <p:nvSpPr>
          <p:cNvPr id="13078" name="文本"/>
          <p:cNvSpPr>
            <a:spLocks noGrp="1"/>
          </p:cNvSpPr>
          <p:nvPr>
            <p:ph type="ctrTitle"/>
          </p:nvPr>
        </p:nvSpPr>
        <p:spPr>
          <a:xfrm>
            <a:off x="17412128" y="10613668"/>
            <a:ext cx="4226559" cy="886967"/>
          </a:xfrm>
          <a:prstGeom prst="rect">
            <a:avLst/>
          </a:prstGeom>
        </p:spPr>
        <p:txBody>
          <a:bodyPr lIns="0" tIns="0" rIns="0" bIns="0">
            <a:noAutofit/>
          </a:bodyPr>
          <a:lstStyle/>
          <a:p>
            <a:pPr algn="ctr">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a:t>
            </a:r>
            <a:endParaRPr kumimoji="1" lang="zh-CN" altLang="en-US" sz="2000" dirty="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988729" y="1875317"/>
            <a:ext cx="9965363" cy="9965363"/>
          </a:xfrm>
          <a:prstGeom prst="rect">
            <a:avLst/>
          </a:prstGeom>
        </p:spPr>
      </p:pic>
      <p:sp>
        <p:nvSpPr>
          <p:cNvPr id="467" name="文本"/>
          <p:cNvSpPr>
            <a:spLocks noGrp="1"/>
          </p:cNvSpPr>
          <p:nvPr>
            <p:ph type="ctrTitle"/>
          </p:nvPr>
        </p:nvSpPr>
        <p:spPr>
          <a:xfrm>
            <a:off x="13030199" y="3708552"/>
            <a:ext cx="2106914" cy="529437"/>
          </a:xfrm>
          <a:prstGeom prst="rect">
            <a:avLst/>
          </a:prstGeom>
        </p:spPr>
        <p:txBody>
          <a:bodyPr lIns="0" tIns="0" rIns="0" bIns="0">
            <a:noAutofit/>
          </a:bodyPr>
          <a:lstStyle/>
          <a:p>
            <a:pPr algn="l">
              <a:lnSpc>
                <a:spcPts val="6480"/>
              </a:lnSpc>
            </a:pPr>
            <a:r>
              <a:rPr lang="zh-CN" altLang="en-US" sz="5400" b="0" i="0" u="none" spc="0" dirty="0">
                <a:solidFill>
                  <a:srgbClr val="DD3311">
                    <a:alpha val="100000"/>
                  </a:srgbClr>
                </a:solidFill>
                <a:latin typeface="Noto Sans S Chinese Black" charset="-122"/>
                <a:ea typeface="Noto Sans S Chinese Black" charset="-122"/>
                <a:cs typeface="Noto Sans S Chinese Black" charset="-122"/>
              </a:rPr>
              <a:t>23%</a:t>
            </a:r>
            <a:endParaRPr kumimoji="1" lang="zh-CN" altLang="en-US" sz="2000" dirty="0">
              <a:solidFill>
                <a:srgbClr val="000000"/>
              </a:solidFill>
            </a:endParaRPr>
          </a:p>
        </p:txBody>
      </p:sp>
      <p:sp>
        <p:nvSpPr>
          <p:cNvPr id="1502" name="文本"/>
          <p:cNvSpPr>
            <a:spLocks noGrp="1"/>
          </p:cNvSpPr>
          <p:nvPr>
            <p:ph type="ctrTitle"/>
          </p:nvPr>
        </p:nvSpPr>
        <p:spPr>
          <a:xfrm>
            <a:off x="13030199" y="6718452"/>
            <a:ext cx="2106914" cy="529437"/>
          </a:xfrm>
          <a:prstGeom prst="rect">
            <a:avLst/>
          </a:prstGeom>
        </p:spPr>
        <p:txBody>
          <a:bodyPr lIns="0" tIns="0" rIns="0" bIns="0">
            <a:noAutofit/>
          </a:bodyPr>
          <a:lstStyle/>
          <a:p>
            <a:pPr algn="l">
              <a:lnSpc>
                <a:spcPts val="6480"/>
              </a:lnSpc>
            </a:pPr>
            <a:r>
              <a:rPr lang="zh-CN" altLang="en-US" sz="5400" b="0" i="0" u="none" spc="0" dirty="0">
                <a:solidFill>
                  <a:srgbClr val="DD3311">
                    <a:alpha val="100000"/>
                  </a:srgbClr>
                </a:solidFill>
                <a:latin typeface="Noto Sans S Chinese Black" charset="-122"/>
                <a:ea typeface="Noto Sans S Chinese Black" charset="-122"/>
                <a:cs typeface="Noto Sans S Chinese Black" charset="-122"/>
              </a:rPr>
              <a:t>45%</a:t>
            </a:r>
            <a:endParaRPr kumimoji="1" lang="zh-CN" altLang="en-US" sz="2000" dirty="0">
              <a:solidFill>
                <a:srgbClr val="000000"/>
              </a:solidFill>
            </a:endParaRPr>
          </a:p>
        </p:txBody>
      </p:sp>
      <p:sp>
        <p:nvSpPr>
          <p:cNvPr id="2538" name="文本"/>
          <p:cNvSpPr>
            <a:spLocks noGrp="1"/>
          </p:cNvSpPr>
          <p:nvPr>
            <p:ph type="ctrTitle"/>
          </p:nvPr>
        </p:nvSpPr>
        <p:spPr>
          <a:xfrm>
            <a:off x="13030199" y="9906152"/>
            <a:ext cx="2106914" cy="529437"/>
          </a:xfrm>
          <a:prstGeom prst="rect">
            <a:avLst/>
          </a:prstGeom>
        </p:spPr>
        <p:txBody>
          <a:bodyPr lIns="0" tIns="0" rIns="0" bIns="0">
            <a:noAutofit/>
          </a:bodyPr>
          <a:lstStyle/>
          <a:p>
            <a:pPr algn="l">
              <a:lnSpc>
                <a:spcPts val="6480"/>
              </a:lnSpc>
            </a:pPr>
            <a:r>
              <a:rPr lang="zh-CN" altLang="en-US" sz="5400" b="0" i="0" u="none" spc="0" dirty="0">
                <a:solidFill>
                  <a:srgbClr val="DD3311">
                    <a:alpha val="100000"/>
                  </a:srgbClr>
                </a:solidFill>
                <a:latin typeface="Noto Sans S Chinese Black" charset="-122"/>
                <a:ea typeface="Noto Sans S Chinese Black" charset="-122"/>
                <a:cs typeface="Noto Sans S Chinese Black" charset="-122"/>
              </a:rPr>
              <a:t>36%</a:t>
            </a:r>
            <a:endParaRPr kumimoji="1" lang="zh-CN" altLang="en-US" sz="2000" dirty="0">
              <a:solidFill>
                <a:srgbClr val="000000"/>
              </a:solidFill>
            </a:endParaRPr>
          </a:p>
        </p:txBody>
      </p:sp>
      <p:sp>
        <p:nvSpPr>
          <p:cNvPr id="3574" name="文本"/>
          <p:cNvSpPr>
            <a:spLocks noGrp="1"/>
          </p:cNvSpPr>
          <p:nvPr>
            <p:ph type="ctrTitle"/>
          </p:nvPr>
        </p:nvSpPr>
        <p:spPr>
          <a:xfrm>
            <a:off x="15138399" y="3424079"/>
            <a:ext cx="2677409" cy="572472"/>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4557" name="文本"/>
          <p:cNvSpPr>
            <a:spLocks noGrp="1"/>
          </p:cNvSpPr>
          <p:nvPr>
            <p:ph type="ctrTitle"/>
          </p:nvPr>
        </p:nvSpPr>
        <p:spPr>
          <a:xfrm>
            <a:off x="15144303" y="4066377"/>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6861" name="文本"/>
          <p:cNvSpPr>
            <a:spLocks noGrp="1"/>
          </p:cNvSpPr>
          <p:nvPr>
            <p:ph type="ctrTitle"/>
          </p:nvPr>
        </p:nvSpPr>
        <p:spPr>
          <a:xfrm>
            <a:off x="15138399" y="6433979"/>
            <a:ext cx="2677409" cy="572472"/>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7844" name="文本"/>
          <p:cNvSpPr>
            <a:spLocks noGrp="1"/>
          </p:cNvSpPr>
          <p:nvPr>
            <p:ph type="ctrTitle"/>
          </p:nvPr>
        </p:nvSpPr>
        <p:spPr>
          <a:xfrm>
            <a:off x="15144303" y="7080308"/>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10148" name="文本"/>
          <p:cNvSpPr>
            <a:spLocks noGrp="1"/>
          </p:cNvSpPr>
          <p:nvPr>
            <p:ph type="ctrTitle"/>
          </p:nvPr>
        </p:nvSpPr>
        <p:spPr>
          <a:xfrm>
            <a:off x="15138399" y="9088279"/>
            <a:ext cx="2677409" cy="572472"/>
          </a:xfrm>
          <a:prstGeom prst="rect">
            <a:avLst/>
          </a:prstGeom>
        </p:spPr>
        <p:txBody>
          <a:bodyPr lIns="0" tIns="0" rIns="0" bIns="0">
            <a:noAutofit/>
          </a:bodyPr>
          <a:lstStyle/>
          <a:p>
            <a:pPr algn="l">
              <a:lnSpc>
                <a:spcPts val="5759"/>
              </a:lnSpc>
            </a:pPr>
            <a:r>
              <a:rPr lang="zh-CN" altLang="en-US" sz="4800" b="0" i="0" u="none" spc="0" dirty="0">
                <a:solidFill>
                  <a:srgbClr val="383838">
                    <a:alpha val="100000"/>
                  </a:srgbClr>
                </a:solidFill>
                <a:latin typeface="WenCang" charset="-122"/>
                <a:ea typeface="WenCang" charset="-122"/>
                <a:cs typeface="WenCang" charset="-122"/>
              </a:rPr>
              <a:t>拓展业务</a:t>
            </a:r>
            <a:endParaRPr kumimoji="1" lang="zh-CN" altLang="en-US" sz="2000" dirty="0">
              <a:solidFill>
                <a:srgbClr val="000000"/>
              </a:solidFill>
            </a:endParaRPr>
          </a:p>
        </p:txBody>
      </p:sp>
      <p:sp>
        <p:nvSpPr>
          <p:cNvPr id="11132" name="文本"/>
          <p:cNvSpPr>
            <a:spLocks noGrp="1"/>
          </p:cNvSpPr>
          <p:nvPr>
            <p:ph type="ctrTitle"/>
          </p:nvPr>
        </p:nvSpPr>
        <p:spPr>
          <a:xfrm>
            <a:off x="15144303" y="9733173"/>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69891"/>
            <a:ext cx="3546978" cy="814731"/>
          </a:xfrm>
          <a:prstGeom prst="rect">
            <a:avLst/>
          </a:prstGeom>
        </p:spPr>
        <p:txBody>
          <a:bodyPr lIns="0" tIns="0" rIns="0" bIns="0">
            <a:noAutofit/>
          </a:bodyPr>
          <a:lstStyle/>
          <a:p>
            <a:pPr algn="l">
              <a:lnSpc>
                <a:spcPts val="8223"/>
              </a:lnSpc>
            </a:pPr>
            <a:r>
              <a:rPr lang="zh-CN" altLang="en-US" sz="6852" b="0" i="0" u="none" spc="0" dirty="0">
                <a:solidFill>
                  <a:srgbClr val="FFFFFF">
                    <a:alpha val="100000"/>
                  </a:srgbClr>
                </a:solidFill>
                <a:latin typeface="WenCang" charset="-122"/>
                <a:ea typeface="WenCang" charset="-122"/>
                <a:cs typeface="WenCang" charset="-122"/>
              </a:rPr>
              <a:t>未来期望</a:t>
            </a:r>
            <a:endParaRPr kumimoji="1" lang="zh-CN" altLang="en-US" sz="2000" dirty="0">
              <a:solidFill>
                <a:srgbClr val="000000"/>
              </a:solidFill>
            </a:endParaRPr>
          </a:p>
        </p:txBody>
      </p:sp>
      <p:sp>
        <p:nvSpPr>
          <p:cNvPr id="2840"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PART.06</a:t>
            </a:r>
            <a:endParaRPr kumimoji="1" lang="zh-CN" altLang="en-US" sz="2000" dirty="0">
              <a:solidFill>
                <a:srgbClr val="000000"/>
              </a:solidFill>
            </a:endParaRPr>
          </a:p>
        </p:txBody>
      </p:sp>
      <p:sp>
        <p:nvSpPr>
          <p:cNvPr id="3883" name="文本"/>
          <p:cNvSpPr>
            <a:spLocks noGrp="1"/>
          </p:cNvSpPr>
          <p:nvPr>
            <p:ph type="ctrTitle"/>
          </p:nvPr>
        </p:nvSpPr>
        <p:spPr>
          <a:xfrm>
            <a:off x="14579599" y="7176718"/>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2608144" y="0"/>
            <a:ext cx="9295701" cy="13912566"/>
          </a:xfrm>
          <a:prstGeom prst="rect">
            <a:avLst/>
          </a:prstGeom>
        </p:spPr>
      </p:pic>
      <p:pic>
        <p:nvPicPr>
          <p:cNvPr id="463" name="Picture" descr="Picture"/>
          <p:cNvPicPr>
            <a:picLocks noChangeAspect="1"/>
          </p:cNvPicPr>
          <p:nvPr/>
        </p:nvPicPr>
        <p:blipFill>
          <a:blip r:embed="rId3" cstate="print">
            <a:alphaModFix/>
          </a:blip>
          <a:stretch>
            <a:fillRect/>
          </a:stretch>
        </p:blipFill>
        <p:spPr>
          <a:xfrm rot="5400000">
            <a:off x="14461297" y="4143664"/>
            <a:ext cx="14926424" cy="5556248"/>
          </a:xfrm>
          <a:prstGeom prst="rect">
            <a:avLst/>
          </a:prstGeom>
        </p:spPr>
      </p:pic>
      <p:sp>
        <p:nvSpPr>
          <p:cNvPr id="938" name="文本"/>
          <p:cNvSpPr>
            <a:spLocks noGrp="1"/>
          </p:cNvSpPr>
          <p:nvPr>
            <p:ph type="ctrTitle"/>
          </p:nvPr>
        </p:nvSpPr>
        <p:spPr>
          <a:xfrm>
            <a:off x="20289561" y="5874410"/>
            <a:ext cx="1483156" cy="470611"/>
          </a:xfrm>
          <a:prstGeom prst="rect">
            <a:avLst/>
          </a:prstGeom>
        </p:spPr>
        <p:txBody>
          <a:bodyPr lIns="0" tIns="0" rIns="0" bIns="0">
            <a:noAutofit/>
          </a:bodyPr>
          <a:lstStyle/>
          <a:p>
            <a:pPr algn="l">
              <a:lnSpc>
                <a:spcPts val="5759"/>
              </a:lnSpc>
            </a:pPr>
            <a:r>
              <a:rPr lang="zh-CN" altLang="en-US" sz="4800" b="0" i="0" u="none" spc="0" dirty="0">
                <a:solidFill>
                  <a:srgbClr val="FFFFFF">
                    <a:alpha val="100000"/>
                  </a:srgbClr>
                </a:solidFill>
                <a:latin typeface="Noto Sans S Chinese Black" charset="-122"/>
                <a:ea typeface="Noto Sans S Chinese Black" charset="-122"/>
                <a:cs typeface="Noto Sans S Chinese Black" charset="-122"/>
              </a:rPr>
              <a:t>58%​</a:t>
            </a:r>
            <a:endParaRPr kumimoji="1" lang="zh-CN" altLang="en-US" sz="2000" dirty="0">
              <a:solidFill>
                <a:srgbClr val="000000"/>
              </a:solidFill>
            </a:endParaRPr>
          </a:p>
        </p:txBody>
      </p:sp>
      <p:sp>
        <p:nvSpPr>
          <p:cNvPr id="1974" name="文本"/>
          <p:cNvSpPr>
            <a:spLocks noGrp="1"/>
          </p:cNvSpPr>
          <p:nvPr>
            <p:ph type="ctrTitle"/>
          </p:nvPr>
        </p:nvSpPr>
        <p:spPr>
          <a:xfrm>
            <a:off x="20289561" y="6823150"/>
            <a:ext cx="3547508" cy="88696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a:t>
            </a:r>
            <a:endParaRPr kumimoji="1" lang="zh-CN" altLang="en-US" sz="2000" dirty="0">
              <a:solidFill>
                <a:srgbClr val="000000"/>
              </a:solidFill>
            </a:endParaRPr>
          </a:p>
        </p:txBody>
      </p:sp>
      <p:sp>
        <p:nvSpPr>
          <p:cNvPr id="3065" name="文本"/>
          <p:cNvSpPr>
            <a:spLocks noGrp="1"/>
          </p:cNvSpPr>
          <p:nvPr>
            <p:ph type="ctrTitle"/>
          </p:nvPr>
        </p:nvSpPr>
        <p:spPr>
          <a:xfrm>
            <a:off x="2095499" y="2659687"/>
            <a:ext cx="6045367" cy="1687191"/>
          </a:xfrm>
          <a:prstGeom prst="rect">
            <a:avLst/>
          </a:prstGeom>
        </p:spPr>
        <p:txBody>
          <a:bodyPr lIns="0" tIns="0" rIns="0" bIns="0">
            <a:noAutofit/>
          </a:bodyPr>
          <a:lstStyle/>
          <a:p>
            <a:pPr algn="l">
              <a:lnSpc>
                <a:spcPts val="7411"/>
              </a:lnSpc>
            </a:pPr>
            <a:r>
              <a:rPr lang="zh-CN" altLang="en-US" sz="6176" b="0" i="0" u="none" spc="0" dirty="0">
                <a:solidFill>
                  <a:srgbClr val="DD3311">
                    <a:alpha val="100000"/>
                  </a:srgbClr>
                </a:solidFill>
                <a:latin typeface="Noto Sans S Chinese Black" charset="-122"/>
                <a:ea typeface="Noto Sans S Chinese Black" charset="-122"/>
                <a:cs typeface="Noto Sans S Chinese Black" charset="-122"/>
              </a:rPr>
              <a:t>Future expectations </a:t>
            </a:r>
            <a:endParaRPr kumimoji="1" lang="zh-CN" altLang="en-US" sz="2000" dirty="0">
              <a:solidFill>
                <a:srgbClr val="000000"/>
              </a:solidFill>
            </a:endParaRPr>
          </a:p>
        </p:txBody>
      </p:sp>
      <p:sp>
        <p:nvSpPr>
          <p:cNvPr id="4118" name="文本"/>
          <p:cNvSpPr>
            <a:spLocks noGrp="1"/>
          </p:cNvSpPr>
          <p:nvPr>
            <p:ph type="ctrTitle"/>
          </p:nvPr>
        </p:nvSpPr>
        <p:spPr>
          <a:xfrm>
            <a:off x="1981199" y="4899342"/>
            <a:ext cx="3076763" cy="601455"/>
          </a:xfrm>
          <a:prstGeom prst="rect">
            <a:avLst/>
          </a:prstGeom>
        </p:spPr>
        <p:txBody>
          <a:bodyPr lIns="0" tIns="0" rIns="0" bIns="0">
            <a:noAutofit/>
          </a:bodyPr>
          <a:lstStyle/>
          <a:p>
            <a:pPr algn="l">
              <a:lnSpc>
                <a:spcPts val="6000"/>
              </a:lnSpc>
            </a:pPr>
            <a:r>
              <a:rPr lang="zh-CN" altLang="en-US" sz="5000" b="0" i="0" u="none" spc="500" dirty="0">
                <a:ln w="6985">
                  <a:solidFill>
                    <a:srgbClr val="292929">
                      <a:alpha val="100000"/>
                    </a:srgbClr>
                  </a:solidFill>
                </a:ln>
                <a:solidFill>
                  <a:srgbClr val="292929">
                    <a:alpha val="100000"/>
                  </a:srgbClr>
                </a:solidFill>
                <a:latin typeface="WenCang" charset="-122"/>
                <a:ea typeface="WenCang" charset="-122"/>
                <a:cs typeface="WenCang" charset="-122"/>
              </a:rPr>
              <a:t>未来期望​</a:t>
            </a:r>
            <a:endParaRPr kumimoji="1" lang="zh-CN" altLang="en-US" sz="2000" dirty="0">
              <a:solidFill>
                <a:srgbClr val="000000"/>
              </a:solidFill>
            </a:endParaRPr>
          </a:p>
        </p:txBody>
      </p:sp>
      <p:sp>
        <p:nvSpPr>
          <p:cNvPr id="5211" name="文本"/>
          <p:cNvSpPr>
            <a:spLocks noGrp="1"/>
          </p:cNvSpPr>
          <p:nvPr>
            <p:ph type="ctrTitle"/>
          </p:nvPr>
        </p:nvSpPr>
        <p:spPr>
          <a:xfrm>
            <a:off x="2095499" y="5640120"/>
            <a:ext cx="8758224" cy="882294"/>
          </a:xfrm>
          <a:prstGeom prst="rect">
            <a:avLst/>
          </a:prstGeom>
        </p:spPr>
        <p:txBody>
          <a:bodyPr lIns="0" tIns="0" rIns="0" bIns="0">
            <a:noAutofit/>
          </a:bodyPr>
          <a:lstStyle/>
          <a:p>
            <a:pPr algn="l">
              <a:lnSpc>
                <a:spcPts val="4810"/>
              </a:lnSpc>
            </a:pPr>
            <a:r>
              <a:rPr lang="zh-CN" altLang="en-US" sz="26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features creative </a:t>
            </a:r>
            <a:endParaRPr kumimoji="1" lang="zh-CN" altLang="en-US" sz="2000" dirty="0">
              <a:solidFill>
                <a:srgbClr val="000000"/>
              </a:solidFill>
            </a:endParaRPr>
          </a:p>
        </p:txBody>
      </p:sp>
      <p:pic>
        <p:nvPicPr>
          <p:cNvPr id="6732" name="Picture" descr="Picture"/>
          <p:cNvPicPr>
            <a:picLocks noChangeAspect="1"/>
          </p:cNvPicPr>
          <p:nvPr/>
        </p:nvPicPr>
        <p:blipFill>
          <a:blip r:embed="rId4" cstate="print">
            <a:alphaModFix/>
          </a:blip>
          <a:stretch>
            <a:fillRect/>
          </a:stretch>
        </p:blipFill>
        <p:spPr>
          <a:xfrm>
            <a:off x="2106229" y="7728386"/>
            <a:ext cx="1064054" cy="1064054"/>
          </a:xfrm>
          <a:prstGeom prst="rect">
            <a:avLst/>
          </a:prstGeom>
        </p:spPr>
      </p:pic>
      <p:sp>
        <p:nvSpPr>
          <p:cNvPr id="7200" name="文本"/>
          <p:cNvSpPr>
            <a:spLocks noGrp="1"/>
          </p:cNvSpPr>
          <p:nvPr>
            <p:ph type="ctrTitle"/>
          </p:nvPr>
        </p:nvSpPr>
        <p:spPr>
          <a:xfrm>
            <a:off x="2336799" y="7948765"/>
            <a:ext cx="578779" cy="404895"/>
          </a:xfrm>
          <a:prstGeom prst="rect">
            <a:avLst/>
          </a:prstGeom>
        </p:spPr>
        <p:txBody>
          <a:bodyPr lIns="0" tIns="0" rIns="0" bIns="0">
            <a:noAutofit/>
          </a:bodyPr>
          <a:lstStyle/>
          <a:p>
            <a:pPr algn="ctr">
              <a:lnSpc>
                <a:spcPts val="5142"/>
              </a:lnSpc>
            </a:pPr>
            <a:r>
              <a:rPr lang="zh-CN" altLang="en-US" sz="4285" b="0" i="0" u="none" spc="0" dirty="0">
                <a:solidFill>
                  <a:srgbClr val="FFFFFF">
                    <a:alpha val="100000"/>
                  </a:srgbClr>
                </a:solidFill>
                <a:latin typeface="Noto Sans S Chinese Black" charset="-122"/>
                <a:ea typeface="Noto Sans S Chinese Black" charset="-122"/>
                <a:cs typeface="Noto Sans S Chinese Black" charset="-122"/>
              </a:rPr>
              <a:t>1</a:t>
            </a:r>
            <a:endParaRPr kumimoji="1" lang="zh-CN" altLang="en-US" sz="2000" dirty="0">
              <a:solidFill>
                <a:srgbClr val="000000"/>
              </a:solidFill>
            </a:endParaRPr>
          </a:p>
        </p:txBody>
      </p:sp>
      <p:sp>
        <p:nvSpPr>
          <p:cNvPr id="8234" name="文本"/>
          <p:cNvSpPr>
            <a:spLocks noGrp="1"/>
          </p:cNvSpPr>
          <p:nvPr>
            <p:ph type="ctrTitle"/>
          </p:nvPr>
        </p:nvSpPr>
        <p:spPr>
          <a:xfrm>
            <a:off x="3517899" y="7697520"/>
            <a:ext cx="6343434" cy="882294"/>
          </a:xfrm>
          <a:prstGeom prst="rect">
            <a:avLst/>
          </a:prstGeom>
        </p:spPr>
        <p:txBody>
          <a:bodyPr lIns="0" tIns="0" rIns="0" bIns="0">
            <a:noAutofit/>
          </a:bodyPr>
          <a:lstStyle/>
          <a:p>
            <a:pPr algn="l">
              <a:lnSpc>
                <a:spcPts val="4810"/>
              </a:lnSpc>
            </a:pPr>
            <a:r>
              <a:rPr lang="zh-CN" altLang="en-US" sz="26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a:t>
            </a:r>
            <a:endParaRPr kumimoji="1" lang="zh-CN" altLang="en-US" sz="2000" dirty="0">
              <a:solidFill>
                <a:srgbClr val="000000"/>
              </a:solidFill>
            </a:endParaRPr>
          </a:p>
        </p:txBody>
      </p:sp>
      <p:pic>
        <p:nvPicPr>
          <p:cNvPr id="9737" name="Picture" descr="Picture"/>
          <p:cNvPicPr>
            <a:picLocks noChangeAspect="1"/>
          </p:cNvPicPr>
          <p:nvPr/>
        </p:nvPicPr>
        <p:blipFill>
          <a:blip r:embed="rId4" cstate="print">
            <a:alphaModFix/>
          </a:blip>
          <a:stretch>
            <a:fillRect/>
          </a:stretch>
        </p:blipFill>
        <p:spPr>
          <a:xfrm>
            <a:off x="2106229" y="9742438"/>
            <a:ext cx="1064054" cy="1064054"/>
          </a:xfrm>
          <a:prstGeom prst="rect">
            <a:avLst/>
          </a:prstGeom>
        </p:spPr>
      </p:pic>
      <p:sp>
        <p:nvSpPr>
          <p:cNvPr id="10205" name="文本"/>
          <p:cNvSpPr>
            <a:spLocks noGrp="1"/>
          </p:cNvSpPr>
          <p:nvPr>
            <p:ph type="ctrTitle"/>
          </p:nvPr>
        </p:nvSpPr>
        <p:spPr>
          <a:xfrm>
            <a:off x="2336799" y="9975684"/>
            <a:ext cx="578779" cy="412514"/>
          </a:xfrm>
          <a:prstGeom prst="rect">
            <a:avLst/>
          </a:prstGeom>
        </p:spPr>
        <p:txBody>
          <a:bodyPr lIns="0" tIns="0" rIns="0" bIns="0">
            <a:noAutofit/>
          </a:bodyPr>
          <a:lstStyle/>
          <a:p>
            <a:pPr algn="ctr">
              <a:lnSpc>
                <a:spcPts val="5142"/>
              </a:lnSpc>
            </a:pPr>
            <a:r>
              <a:rPr lang="zh-CN" altLang="en-US" sz="4285" b="0" i="0" u="none" spc="0" dirty="0">
                <a:solidFill>
                  <a:srgbClr val="FFFFFF">
                    <a:alpha val="100000"/>
                  </a:srgbClr>
                </a:solidFill>
                <a:latin typeface="Noto Sans S Chinese Black" charset="-122"/>
                <a:ea typeface="Noto Sans S Chinese Black" charset="-122"/>
                <a:cs typeface="Noto Sans S Chinese Black" charset="-122"/>
              </a:rPr>
              <a:t>2</a:t>
            </a:r>
            <a:endParaRPr kumimoji="1" lang="zh-CN" altLang="en-US" sz="2000" dirty="0">
              <a:solidFill>
                <a:srgbClr val="000000"/>
              </a:solidFill>
            </a:endParaRPr>
          </a:p>
        </p:txBody>
      </p:sp>
      <p:sp>
        <p:nvSpPr>
          <p:cNvPr id="11240" name="文本"/>
          <p:cNvSpPr>
            <a:spLocks noGrp="1"/>
          </p:cNvSpPr>
          <p:nvPr>
            <p:ph type="ctrTitle"/>
          </p:nvPr>
        </p:nvSpPr>
        <p:spPr>
          <a:xfrm>
            <a:off x="3517899" y="9666020"/>
            <a:ext cx="6343434" cy="882294"/>
          </a:xfrm>
          <a:prstGeom prst="rect">
            <a:avLst/>
          </a:prstGeom>
        </p:spPr>
        <p:txBody>
          <a:bodyPr lIns="0" tIns="0" rIns="0" bIns="0">
            <a:noAutofit/>
          </a:bodyPr>
          <a:lstStyle/>
          <a:p>
            <a:pPr algn="l">
              <a:lnSpc>
                <a:spcPts val="4810"/>
              </a:lnSpc>
            </a:pPr>
            <a:r>
              <a:rPr lang="zh-CN" altLang="en-US" sz="26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a:t>
            </a:r>
            <a:endParaRPr kumimoji="1" lang="zh-CN" altLang="en-US" sz="2000" dirty="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6908799" y="978792"/>
            <a:ext cx="5983648" cy="7175197"/>
          </a:xfrm>
          <a:prstGeom prst="rect">
            <a:avLst/>
          </a:prstGeom>
        </p:spPr>
      </p:pic>
      <p:pic>
        <p:nvPicPr>
          <p:cNvPr id="467" name="Picture" descr="Picture"/>
          <p:cNvPicPr>
            <a:picLocks noChangeAspect="1"/>
          </p:cNvPicPr>
          <p:nvPr/>
        </p:nvPicPr>
        <p:blipFill>
          <a:blip r:embed="rId3" cstate="print">
            <a:alphaModFix/>
          </a:blip>
          <a:stretch>
            <a:fillRect/>
          </a:stretch>
        </p:blipFill>
        <p:spPr>
          <a:xfrm>
            <a:off x="1491551" y="2554376"/>
            <a:ext cx="6803672" cy="10182829"/>
          </a:xfrm>
          <a:prstGeom prst="rect">
            <a:avLst/>
          </a:prstGeom>
        </p:spPr>
      </p:pic>
      <p:pic>
        <p:nvPicPr>
          <p:cNvPr id="935" name="Picture" descr="Picture"/>
          <p:cNvPicPr>
            <a:picLocks noChangeAspect="1"/>
          </p:cNvPicPr>
          <p:nvPr/>
        </p:nvPicPr>
        <p:blipFill>
          <a:blip r:embed="rId4" cstate="print">
            <a:alphaModFix/>
          </a:blip>
          <a:stretch>
            <a:fillRect/>
          </a:stretch>
        </p:blipFill>
        <p:spPr>
          <a:xfrm>
            <a:off x="9673907" y="9076257"/>
            <a:ext cx="1064054" cy="1064054"/>
          </a:xfrm>
          <a:prstGeom prst="rect">
            <a:avLst/>
          </a:prstGeom>
        </p:spPr>
      </p:pic>
      <p:sp>
        <p:nvSpPr>
          <p:cNvPr id="1402" name="文本"/>
          <p:cNvSpPr>
            <a:spLocks noGrp="1"/>
          </p:cNvSpPr>
          <p:nvPr>
            <p:ph type="ctrTitle"/>
          </p:nvPr>
        </p:nvSpPr>
        <p:spPr>
          <a:xfrm>
            <a:off x="9905999" y="9223883"/>
            <a:ext cx="578779" cy="472439"/>
          </a:xfrm>
          <a:prstGeom prst="rect">
            <a:avLst/>
          </a:prstGeom>
        </p:spPr>
        <p:txBody>
          <a:bodyPr lIns="0" tIns="0" rIns="0" bIns="0">
            <a:noAutofit/>
          </a:bodyPr>
          <a:lstStyle/>
          <a:p>
            <a:pPr algn="ctr">
              <a:lnSpc>
                <a:spcPts val="6000"/>
              </a:lnSpc>
            </a:pPr>
            <a:r>
              <a:rPr lang="zh-CN" altLang="en-US" sz="5000" b="0" i="0" u="none" spc="0" dirty="0">
                <a:solidFill>
                  <a:srgbClr val="FFFFFF">
                    <a:alpha val="100000"/>
                  </a:srgbClr>
                </a:solidFill>
                <a:latin typeface="Noto Sans S Chinese Black" charset="-122"/>
                <a:ea typeface="Noto Sans S Chinese Black" charset="-122"/>
                <a:cs typeface="Noto Sans S Chinese Black" charset="-122"/>
              </a:rPr>
              <a:t>1</a:t>
            </a:r>
            <a:endParaRPr kumimoji="1" lang="zh-CN" altLang="en-US" sz="2000" dirty="0">
              <a:solidFill>
                <a:srgbClr val="000000"/>
              </a:solidFill>
            </a:endParaRPr>
          </a:p>
        </p:txBody>
      </p:sp>
      <p:sp>
        <p:nvSpPr>
          <p:cNvPr id="2436" name="文本"/>
          <p:cNvSpPr>
            <a:spLocks noGrp="1"/>
          </p:cNvSpPr>
          <p:nvPr>
            <p:ph type="ctrTitle"/>
          </p:nvPr>
        </p:nvSpPr>
        <p:spPr>
          <a:xfrm>
            <a:off x="11087099" y="9057463"/>
            <a:ext cx="10987681" cy="886967"/>
          </a:xfrm>
          <a:prstGeom prst="rect">
            <a:avLst/>
          </a:prstGeom>
        </p:spPr>
        <p:txBody>
          <a:bodyPr lIns="0" tIns="0" rIns="0" bIns="0">
            <a:noAutofit/>
          </a:bodyPr>
          <a:lstStyle/>
          <a:p>
            <a:pPr algn="l">
              <a:lnSpc>
                <a:spcPts val="4440"/>
              </a:lnSpc>
            </a:pPr>
            <a:r>
              <a:rPr lang="zh-CN" altLang="en-US" sz="24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featuresThe course also features creative writing </a:t>
            </a:r>
            <a:endParaRPr kumimoji="1" lang="zh-CN" altLang="en-US" sz="2000" dirty="0">
              <a:solidFill>
                <a:srgbClr val="000000"/>
              </a:solidFill>
            </a:endParaRPr>
          </a:p>
        </p:txBody>
      </p:sp>
      <p:pic>
        <p:nvPicPr>
          <p:cNvPr id="4385" name="Picture" descr="Picture"/>
          <p:cNvPicPr>
            <a:picLocks noChangeAspect="1"/>
          </p:cNvPicPr>
          <p:nvPr/>
        </p:nvPicPr>
        <p:blipFill>
          <a:blip r:embed="rId4" cstate="print">
            <a:alphaModFix/>
          </a:blip>
          <a:stretch>
            <a:fillRect/>
          </a:stretch>
        </p:blipFill>
        <p:spPr>
          <a:xfrm>
            <a:off x="9673907" y="11318687"/>
            <a:ext cx="1064054" cy="1064054"/>
          </a:xfrm>
          <a:prstGeom prst="rect">
            <a:avLst/>
          </a:prstGeom>
        </p:spPr>
      </p:pic>
      <p:sp>
        <p:nvSpPr>
          <p:cNvPr id="4854" name="文本"/>
          <p:cNvSpPr>
            <a:spLocks noGrp="1"/>
          </p:cNvSpPr>
          <p:nvPr>
            <p:ph type="ctrTitle"/>
          </p:nvPr>
        </p:nvSpPr>
        <p:spPr>
          <a:xfrm>
            <a:off x="9905999" y="11480673"/>
            <a:ext cx="578779" cy="481329"/>
          </a:xfrm>
          <a:prstGeom prst="rect">
            <a:avLst/>
          </a:prstGeom>
        </p:spPr>
        <p:txBody>
          <a:bodyPr lIns="0" tIns="0" rIns="0" bIns="0">
            <a:noAutofit/>
          </a:bodyPr>
          <a:lstStyle/>
          <a:p>
            <a:pPr algn="ctr">
              <a:lnSpc>
                <a:spcPts val="6000"/>
              </a:lnSpc>
            </a:pPr>
            <a:r>
              <a:rPr lang="zh-CN" altLang="en-US" sz="5000" b="0" i="0" u="none" spc="0" dirty="0">
                <a:solidFill>
                  <a:srgbClr val="FFFFFF">
                    <a:alpha val="100000"/>
                  </a:srgbClr>
                </a:solidFill>
                <a:latin typeface="Noto Sans S Chinese Black" charset="-122"/>
                <a:ea typeface="Noto Sans S Chinese Black" charset="-122"/>
                <a:cs typeface="Noto Sans S Chinese Black" charset="-122"/>
              </a:rPr>
              <a:t>2</a:t>
            </a:r>
            <a:endParaRPr kumimoji="1" lang="zh-CN" altLang="en-US" sz="2000" dirty="0">
              <a:solidFill>
                <a:srgbClr val="000000"/>
              </a:solidFill>
            </a:endParaRPr>
          </a:p>
        </p:txBody>
      </p:sp>
      <p:sp>
        <p:nvSpPr>
          <p:cNvPr id="5889" name="文本"/>
          <p:cNvSpPr>
            <a:spLocks noGrp="1"/>
          </p:cNvSpPr>
          <p:nvPr>
            <p:ph type="ctrTitle"/>
          </p:nvPr>
        </p:nvSpPr>
        <p:spPr>
          <a:xfrm>
            <a:off x="11087099" y="11229162"/>
            <a:ext cx="10987681" cy="886967"/>
          </a:xfrm>
          <a:prstGeom prst="rect">
            <a:avLst/>
          </a:prstGeom>
        </p:spPr>
        <p:txBody>
          <a:bodyPr lIns="0" tIns="0" rIns="0" bIns="0">
            <a:noAutofit/>
          </a:bodyPr>
          <a:lstStyle/>
          <a:p>
            <a:pPr algn="l">
              <a:lnSpc>
                <a:spcPts val="4440"/>
              </a:lnSpc>
            </a:pPr>
            <a:r>
              <a:rPr lang="zh-CN" altLang="en-US" sz="24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featuresThe course also features creative writing </a:t>
            </a:r>
            <a:endParaRPr kumimoji="1" lang="zh-CN" altLang="en-US" sz="2000" dirty="0">
              <a:solidFill>
                <a:srgbClr val="000000"/>
              </a:solidFill>
            </a:endParaRPr>
          </a:p>
        </p:txBody>
      </p:sp>
      <p:sp>
        <p:nvSpPr>
          <p:cNvPr id="7839" name="文本"/>
          <p:cNvSpPr>
            <a:spLocks noGrp="1"/>
          </p:cNvSpPr>
          <p:nvPr>
            <p:ph type="ctrTitle"/>
          </p:nvPr>
        </p:nvSpPr>
        <p:spPr>
          <a:xfrm>
            <a:off x="9664699" y="2461767"/>
            <a:ext cx="5478108" cy="1639061"/>
          </a:xfrm>
          <a:prstGeom prst="rect">
            <a:avLst/>
          </a:prstGeom>
        </p:spPr>
        <p:txBody>
          <a:bodyPr lIns="0" tIns="0" rIns="0" bIns="0">
            <a:noAutofit/>
          </a:bodyPr>
          <a:lstStyle/>
          <a:p>
            <a:pPr algn="l">
              <a:lnSpc>
                <a:spcPts val="7200"/>
              </a:lnSpc>
            </a:pPr>
            <a:r>
              <a:rPr lang="zh-CN" altLang="en-US" sz="6000" b="0" i="0" u="none" spc="0" dirty="0">
                <a:solidFill>
                  <a:srgbClr val="DD3311">
                    <a:alpha val="100000"/>
                  </a:srgbClr>
                </a:solidFill>
                <a:latin typeface="Noto Sans S Chinese Black" charset="-122"/>
                <a:ea typeface="Noto Sans S Chinese Black" charset="-122"/>
                <a:cs typeface="Noto Sans S Chinese Black" charset="-122"/>
              </a:rPr>
              <a:t>Future expectations </a:t>
            </a:r>
            <a:endParaRPr kumimoji="1" lang="zh-CN" altLang="en-US" sz="2000" dirty="0">
              <a:solidFill>
                <a:srgbClr val="000000"/>
              </a:solidFill>
            </a:endParaRPr>
          </a:p>
        </p:txBody>
      </p:sp>
      <p:sp>
        <p:nvSpPr>
          <p:cNvPr id="8892" name="文本"/>
          <p:cNvSpPr>
            <a:spLocks noGrp="1"/>
          </p:cNvSpPr>
          <p:nvPr>
            <p:ph type="ctrTitle"/>
          </p:nvPr>
        </p:nvSpPr>
        <p:spPr>
          <a:xfrm>
            <a:off x="9664699" y="4696764"/>
            <a:ext cx="2942390" cy="577397"/>
          </a:xfrm>
          <a:prstGeom prst="rect">
            <a:avLst/>
          </a:prstGeom>
        </p:spPr>
        <p:txBody>
          <a:bodyPr lIns="0" tIns="0" rIns="0" bIns="0">
            <a:noAutofit/>
          </a:bodyPr>
          <a:lstStyle/>
          <a:p>
            <a:pPr algn="l">
              <a:lnSpc>
                <a:spcPts val="5759"/>
              </a:lnSpc>
            </a:pPr>
            <a:r>
              <a:rPr lang="zh-CN" altLang="en-US" sz="4800" b="0" i="0" u="none" spc="480" dirty="0">
                <a:ln w="6705">
                  <a:solidFill>
                    <a:srgbClr val="292929">
                      <a:alpha val="100000"/>
                    </a:srgbClr>
                  </a:solidFill>
                </a:ln>
                <a:solidFill>
                  <a:srgbClr val="292929">
                    <a:alpha val="100000"/>
                  </a:srgbClr>
                </a:solidFill>
                <a:latin typeface="WenCang" charset="-122"/>
                <a:ea typeface="WenCang" charset="-122"/>
                <a:cs typeface="WenCang" charset="-122"/>
              </a:rPr>
              <a:t>未来期望​</a:t>
            </a:r>
            <a:endParaRPr kumimoji="1" lang="zh-CN" altLang="en-US" sz="2000" dirty="0">
              <a:solidFill>
                <a:srgbClr val="000000"/>
              </a:solidFill>
            </a:endParaRPr>
          </a:p>
        </p:txBody>
      </p:sp>
      <p:sp>
        <p:nvSpPr>
          <p:cNvPr id="9985" name="文本"/>
          <p:cNvSpPr>
            <a:spLocks noGrp="1"/>
          </p:cNvSpPr>
          <p:nvPr>
            <p:ph type="ctrTitle"/>
          </p:nvPr>
        </p:nvSpPr>
        <p:spPr>
          <a:xfrm>
            <a:off x="9664699" y="5450663"/>
            <a:ext cx="6096962" cy="814425"/>
          </a:xfrm>
          <a:prstGeom prst="rect">
            <a:avLst/>
          </a:prstGeom>
        </p:spPr>
        <p:txBody>
          <a:bodyPr lIns="0" tIns="0" rIns="0" bIns="0">
            <a:noAutofit/>
          </a:bodyPr>
          <a:lstStyle/>
          <a:p>
            <a:pPr algn="l">
              <a:lnSpc>
                <a:spcPts val="4440"/>
              </a:lnSpc>
            </a:pPr>
            <a:r>
              <a:rPr lang="zh-CN" altLang="en-US" sz="2400" b="0" i="0" u="none" spc="0" dirty="0">
                <a:solidFill>
                  <a:srgbClr val="3D3D3D">
                    <a:alpha val="100000"/>
                  </a:srgbClr>
                </a:solidFill>
                <a:latin typeface="Noto Sans S Chinese DemiLight" charset="-122"/>
                <a:ea typeface="Noto Sans S Chinese DemiLight" charset="-122"/>
                <a:cs typeface="Noto Sans S Chinese DemiLight" charset="-122"/>
              </a:rPr>
              <a:t>The course also features creative writing The course course also features </a:t>
            </a:r>
            <a:endParaRPr kumimoji="1" lang="zh-CN" altLang="en-US" sz="2000" dirty="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666069" y="2233897"/>
            <a:ext cx="10660354" cy="9740177"/>
          </a:xfrm>
          <a:prstGeom prst="rect">
            <a:avLst/>
          </a:prstGeom>
        </p:spPr>
      </p:pic>
      <p:pic>
        <p:nvPicPr>
          <p:cNvPr id="468" name="Picture" descr="Picture"/>
          <p:cNvPicPr>
            <a:picLocks noChangeAspect="1"/>
          </p:cNvPicPr>
          <p:nvPr/>
        </p:nvPicPr>
        <p:blipFill>
          <a:blip r:embed="rId3" cstate="print">
            <a:alphaModFix/>
          </a:blip>
          <a:stretch>
            <a:fillRect/>
          </a:stretch>
        </p:blipFill>
        <p:spPr>
          <a:xfrm>
            <a:off x="13493131" y="1498790"/>
            <a:ext cx="3582669" cy="4102157"/>
          </a:xfrm>
          <a:prstGeom prst="rect">
            <a:avLst/>
          </a:prstGeom>
        </p:spPr>
      </p:pic>
      <p:pic>
        <p:nvPicPr>
          <p:cNvPr id="936" name="Picture" descr="Picture"/>
          <p:cNvPicPr>
            <a:picLocks noChangeAspect="1"/>
          </p:cNvPicPr>
          <p:nvPr/>
        </p:nvPicPr>
        <p:blipFill>
          <a:blip r:embed="rId4" cstate="print">
            <a:alphaModFix/>
          </a:blip>
          <a:stretch>
            <a:fillRect/>
          </a:stretch>
        </p:blipFill>
        <p:spPr>
          <a:xfrm>
            <a:off x="17265243" y="1498790"/>
            <a:ext cx="3580648" cy="4107213"/>
          </a:xfrm>
          <a:prstGeom prst="rect">
            <a:avLst/>
          </a:prstGeom>
        </p:spPr>
      </p:pic>
      <p:pic>
        <p:nvPicPr>
          <p:cNvPr id="1404" name="Picture" descr="Picture"/>
          <p:cNvPicPr>
            <a:picLocks noChangeAspect="1"/>
          </p:cNvPicPr>
          <p:nvPr/>
        </p:nvPicPr>
        <p:blipFill>
          <a:blip r:embed="rId5" cstate="print">
            <a:alphaModFix/>
          </a:blip>
          <a:stretch>
            <a:fillRect/>
          </a:stretch>
        </p:blipFill>
        <p:spPr>
          <a:xfrm>
            <a:off x="13493131" y="7927318"/>
            <a:ext cx="3582669" cy="4102157"/>
          </a:xfrm>
          <a:prstGeom prst="rect">
            <a:avLst/>
          </a:prstGeom>
        </p:spPr>
      </p:pic>
      <p:pic>
        <p:nvPicPr>
          <p:cNvPr id="1873" name="Picture" descr="Picture"/>
          <p:cNvPicPr>
            <a:picLocks noChangeAspect="1"/>
          </p:cNvPicPr>
          <p:nvPr/>
        </p:nvPicPr>
        <p:blipFill>
          <a:blip r:embed="rId6" cstate="print">
            <a:alphaModFix/>
          </a:blip>
          <a:stretch>
            <a:fillRect/>
          </a:stretch>
        </p:blipFill>
        <p:spPr>
          <a:xfrm>
            <a:off x="19135260" y="4736345"/>
            <a:ext cx="3582669" cy="4102157"/>
          </a:xfrm>
          <a:prstGeom prst="rect">
            <a:avLst/>
          </a:prstGeom>
        </p:spPr>
      </p:pic>
      <p:pic>
        <p:nvPicPr>
          <p:cNvPr id="2342" name="Picture" descr="Picture"/>
          <p:cNvPicPr>
            <a:picLocks noChangeAspect="1"/>
          </p:cNvPicPr>
          <p:nvPr/>
        </p:nvPicPr>
        <p:blipFill>
          <a:blip r:embed="rId4" cstate="print">
            <a:alphaModFix/>
          </a:blip>
          <a:stretch>
            <a:fillRect/>
          </a:stretch>
        </p:blipFill>
        <p:spPr>
          <a:xfrm>
            <a:off x="15443851" y="4736345"/>
            <a:ext cx="3580648" cy="4107213"/>
          </a:xfrm>
          <a:prstGeom prst="rect">
            <a:avLst/>
          </a:prstGeom>
        </p:spPr>
      </p:pic>
      <p:pic>
        <p:nvPicPr>
          <p:cNvPr id="2811" name="Picture" descr="Picture"/>
          <p:cNvPicPr>
            <a:picLocks noChangeAspect="1"/>
          </p:cNvPicPr>
          <p:nvPr/>
        </p:nvPicPr>
        <p:blipFill>
          <a:blip r:embed="rId4" cstate="print">
            <a:alphaModFix/>
          </a:blip>
          <a:stretch>
            <a:fillRect/>
          </a:stretch>
        </p:blipFill>
        <p:spPr>
          <a:xfrm>
            <a:off x="17344935" y="8109994"/>
            <a:ext cx="3580648" cy="4107213"/>
          </a:xfrm>
          <a:prstGeom prst="rect">
            <a:avLst/>
          </a:prstGeom>
        </p:spPr>
      </p:pic>
      <p:pic>
        <p:nvPicPr>
          <p:cNvPr id="3280" name="Picture" descr="Picture"/>
          <p:cNvPicPr>
            <a:picLocks noChangeAspect="1"/>
          </p:cNvPicPr>
          <p:nvPr/>
        </p:nvPicPr>
        <p:blipFill>
          <a:blip r:embed="rId7" cstate="print">
            <a:alphaModFix/>
          </a:blip>
          <a:stretch>
            <a:fillRect/>
          </a:stretch>
        </p:blipFill>
        <p:spPr>
          <a:xfrm>
            <a:off x="18632093" y="2273256"/>
            <a:ext cx="1006332" cy="1006332"/>
          </a:xfrm>
          <a:prstGeom prst="rect">
            <a:avLst/>
          </a:prstGeom>
        </p:spPr>
      </p:pic>
      <p:pic>
        <p:nvPicPr>
          <p:cNvPr id="3749" name="Picture" descr="Picture"/>
          <p:cNvPicPr>
            <a:picLocks noChangeAspect="1"/>
          </p:cNvPicPr>
          <p:nvPr/>
        </p:nvPicPr>
        <p:blipFill>
          <a:blip r:embed="rId8" cstate="print">
            <a:alphaModFix/>
          </a:blip>
          <a:stretch>
            <a:fillRect/>
          </a:stretch>
        </p:blipFill>
        <p:spPr>
          <a:xfrm>
            <a:off x="18632093" y="9157269"/>
            <a:ext cx="1006332" cy="1006332"/>
          </a:xfrm>
          <a:prstGeom prst="rect">
            <a:avLst/>
          </a:prstGeom>
        </p:spPr>
      </p:pic>
      <p:pic>
        <p:nvPicPr>
          <p:cNvPr id="4219" name="Picture" descr="Picture"/>
          <p:cNvPicPr>
            <a:picLocks noChangeAspect="1"/>
          </p:cNvPicPr>
          <p:nvPr/>
        </p:nvPicPr>
        <p:blipFill>
          <a:blip r:embed="rId9" cstate="print">
            <a:alphaModFix/>
          </a:blip>
          <a:stretch>
            <a:fillRect/>
          </a:stretch>
        </p:blipFill>
        <p:spPr>
          <a:xfrm>
            <a:off x="16731009" y="5606004"/>
            <a:ext cx="1006332" cy="1006332"/>
          </a:xfrm>
          <a:prstGeom prst="rect">
            <a:avLst/>
          </a:prstGeom>
        </p:spPr>
      </p:pic>
      <p:sp>
        <p:nvSpPr>
          <p:cNvPr id="4689" name="文本"/>
          <p:cNvSpPr>
            <a:spLocks noGrp="1"/>
          </p:cNvSpPr>
          <p:nvPr>
            <p:ph type="ctrTitle"/>
          </p:nvPr>
        </p:nvSpPr>
        <p:spPr>
          <a:xfrm>
            <a:off x="16528851" y="6780029"/>
            <a:ext cx="1658583" cy="431393"/>
          </a:xfrm>
          <a:prstGeom prst="rect">
            <a:avLst/>
          </a:prstGeom>
        </p:spPr>
        <p:txBody>
          <a:bodyPr lIns="0" tIns="0" rIns="0" bIns="0">
            <a:noAutofit/>
          </a:bodyPr>
          <a:lstStyle/>
          <a:p>
            <a:pPr algn="ctr">
              <a:lnSpc>
                <a:spcPts val="4400"/>
              </a:lnSpc>
            </a:pPr>
            <a:r>
              <a:rPr lang="zh-CN" altLang="en-US" sz="4400" b="0" i="0" u="none" spc="0" dirty="0">
                <a:solidFill>
                  <a:srgbClr val="383838">
                    <a:alpha val="100000"/>
                  </a:srgbClr>
                </a:solidFill>
                <a:latin typeface="Noto Sans S Chinese Black" charset="-122"/>
                <a:ea typeface="Noto Sans S Chinese Black" charset="-122"/>
                <a:cs typeface="Noto Sans S Chinese Black" charset="-122"/>
              </a:rPr>
              <a:t>23%</a:t>
            </a:r>
            <a:endParaRPr kumimoji="1" lang="zh-CN" altLang="en-US" sz="2000" dirty="0">
              <a:solidFill>
                <a:srgbClr val="000000"/>
              </a:solidFill>
            </a:endParaRPr>
          </a:p>
        </p:txBody>
      </p:sp>
      <p:sp>
        <p:nvSpPr>
          <p:cNvPr id="5727" name="文本"/>
          <p:cNvSpPr>
            <a:spLocks noGrp="1"/>
          </p:cNvSpPr>
          <p:nvPr>
            <p:ph type="ctrTitle"/>
          </p:nvPr>
        </p:nvSpPr>
        <p:spPr>
          <a:xfrm>
            <a:off x="18303368" y="3757429"/>
            <a:ext cx="1658583" cy="431393"/>
          </a:xfrm>
          <a:prstGeom prst="rect">
            <a:avLst/>
          </a:prstGeom>
        </p:spPr>
        <p:txBody>
          <a:bodyPr lIns="0" tIns="0" rIns="0" bIns="0">
            <a:noAutofit/>
          </a:bodyPr>
          <a:lstStyle/>
          <a:p>
            <a:pPr algn="ctr">
              <a:lnSpc>
                <a:spcPts val="4400"/>
              </a:lnSpc>
            </a:pPr>
            <a:r>
              <a:rPr lang="zh-CN" altLang="en-US" sz="4400" b="0" i="0" u="none" spc="0" dirty="0">
                <a:solidFill>
                  <a:srgbClr val="383838">
                    <a:alpha val="100000"/>
                  </a:srgbClr>
                </a:solidFill>
                <a:latin typeface="Noto Sans S Chinese Black" charset="-122"/>
                <a:ea typeface="Noto Sans S Chinese Black" charset="-122"/>
                <a:cs typeface="Noto Sans S Chinese Black" charset="-122"/>
              </a:rPr>
              <a:t>45%</a:t>
            </a:r>
            <a:endParaRPr kumimoji="1" lang="zh-CN" altLang="en-US" sz="2000" dirty="0">
              <a:solidFill>
                <a:srgbClr val="000000"/>
              </a:solidFill>
            </a:endParaRPr>
          </a:p>
        </p:txBody>
      </p:sp>
      <p:sp>
        <p:nvSpPr>
          <p:cNvPr id="6765" name="文本"/>
          <p:cNvSpPr>
            <a:spLocks noGrp="1"/>
          </p:cNvSpPr>
          <p:nvPr>
            <p:ph type="ctrTitle"/>
          </p:nvPr>
        </p:nvSpPr>
        <p:spPr>
          <a:xfrm>
            <a:off x="18368610" y="10399529"/>
            <a:ext cx="1658583" cy="431393"/>
          </a:xfrm>
          <a:prstGeom prst="rect">
            <a:avLst/>
          </a:prstGeom>
        </p:spPr>
        <p:txBody>
          <a:bodyPr lIns="0" tIns="0" rIns="0" bIns="0">
            <a:noAutofit/>
          </a:bodyPr>
          <a:lstStyle/>
          <a:p>
            <a:pPr algn="ctr">
              <a:lnSpc>
                <a:spcPts val="4400"/>
              </a:lnSpc>
            </a:pPr>
            <a:r>
              <a:rPr lang="zh-CN" altLang="en-US" sz="4400" b="0" i="0" u="none" spc="0" dirty="0">
                <a:solidFill>
                  <a:srgbClr val="383838">
                    <a:alpha val="100000"/>
                  </a:srgbClr>
                </a:solidFill>
                <a:latin typeface="Noto Sans S Chinese Black" charset="-122"/>
                <a:ea typeface="Noto Sans S Chinese Black" charset="-122"/>
                <a:cs typeface="Noto Sans S Chinese Black" charset="-122"/>
              </a:rPr>
              <a:t>56%</a:t>
            </a:r>
            <a:endParaRPr kumimoji="1" lang="zh-CN" altLang="en-US" sz="2000" dirty="0">
              <a:solidFill>
                <a:srgbClr val="000000"/>
              </a:solidFill>
            </a:endParaRPr>
          </a:p>
        </p:txBody>
      </p:sp>
      <p:sp>
        <p:nvSpPr>
          <p:cNvPr id="7804" name="文本"/>
          <p:cNvSpPr>
            <a:spLocks noGrp="1"/>
          </p:cNvSpPr>
          <p:nvPr>
            <p:ph type="ctrTitle"/>
          </p:nvPr>
        </p:nvSpPr>
        <p:spPr>
          <a:xfrm>
            <a:off x="2476499" y="6572778"/>
            <a:ext cx="2713431" cy="578129"/>
          </a:xfrm>
          <a:prstGeom prst="rect">
            <a:avLst/>
          </a:prstGeom>
        </p:spPr>
        <p:txBody>
          <a:bodyPr lIns="0" tIns="0" rIns="0" bIns="0">
            <a:noAutofit/>
          </a:bodyPr>
          <a:lstStyle/>
          <a:p>
            <a:pPr algn="l">
              <a:lnSpc>
                <a:spcPts val="5833"/>
              </a:lnSpc>
            </a:pPr>
            <a:r>
              <a:rPr lang="zh-CN" altLang="en-US" sz="4861" b="0" i="0" u="none" spc="0" dirty="0">
                <a:solidFill>
                  <a:srgbClr val="333333">
                    <a:alpha val="100000"/>
                  </a:srgbClr>
                </a:solidFill>
                <a:latin typeface="WenCang" charset="-122"/>
                <a:ea typeface="WenCang" charset="-122"/>
                <a:cs typeface="WenCang" charset="-122"/>
              </a:rPr>
              <a:t>商业发展​</a:t>
            </a:r>
            <a:endParaRPr kumimoji="1" lang="zh-CN" altLang="en-US" sz="2000" dirty="0">
              <a:solidFill>
                <a:srgbClr val="000000"/>
              </a:solidFill>
            </a:endParaRPr>
          </a:p>
        </p:txBody>
      </p:sp>
      <p:sp>
        <p:nvSpPr>
          <p:cNvPr id="8787" name="文本"/>
          <p:cNvSpPr>
            <a:spLocks noGrp="1"/>
          </p:cNvSpPr>
          <p:nvPr>
            <p:ph type="ctrTitle"/>
          </p:nvPr>
        </p:nvSpPr>
        <p:spPr>
          <a:xfrm>
            <a:off x="2476499" y="7433678"/>
            <a:ext cx="9086103" cy="1855723"/>
          </a:xfrm>
          <a:prstGeom prst="rect">
            <a:avLst/>
          </a:prstGeom>
        </p:spPr>
        <p:txBody>
          <a:bodyPr lIns="0" tIns="0" rIns="0" bIns="0">
            <a:noAutofit/>
          </a:bodyPr>
          <a:lstStyle/>
          <a:p>
            <a:pPr algn="l">
              <a:lnSpc>
                <a:spcPts val="3965"/>
              </a:lnSpc>
            </a:pPr>
            <a:r>
              <a:rPr lang="zh-CN" altLang="en-US" sz="2600" b="0" i="0" u="none" spc="0" dirty="0">
                <a:solidFill>
                  <a:srgbClr val="333333">
                    <a:alpha val="100000"/>
                  </a:srgbClr>
                </a:solidFill>
                <a:latin typeface="Noto Sans S Chinese DemiLight" charset="-122"/>
                <a:ea typeface="Noto Sans S Chinese DemiLight" charset="-122"/>
                <a:cs typeface="Noto Sans S Chinese DemiLight" charset="-122"/>
              </a:rPr>
              <a:t>The only people for me are the mad ones,the The only people for me are the The only people for</a:t>
            </a:r>
            <a:endParaRPr kumimoji="1" lang="zh-CN" altLang="en-US" sz="2000" dirty="0">
              <a:solidFill>
                <a:srgbClr val="000000"/>
              </a:solidFill>
            </a:endParaRPr>
          </a:p>
          <a:p>
            <a:pPr algn="l">
              <a:lnSpc>
                <a:spcPts val="3965"/>
              </a:lnSpc>
            </a:pPr>
            <a:endParaRPr kumimoji="1" lang="zh-CN" altLang="en-US" sz="2000" dirty="0">
              <a:solidFill>
                <a:srgbClr val="000000"/>
              </a:solidFill>
            </a:endParaRPr>
          </a:p>
          <a:p>
            <a:pPr algn="l">
              <a:lnSpc>
                <a:spcPts val="3965"/>
              </a:lnSpc>
            </a:pPr>
            <a:r>
              <a:rPr lang="zh-CN" altLang="en-US" sz="2600" b="0" i="0" u="none" spc="0" dirty="0">
                <a:solidFill>
                  <a:srgbClr val="333333">
                    <a:alpha val="100000"/>
                  </a:srgbClr>
                </a:solidFill>
                <a:latin typeface="Noto Sans S Chinese DemiLight" charset="-122"/>
                <a:ea typeface="Noto Sans S Chinese DemiLight" charset="-122"/>
                <a:cs typeface="Noto Sans S Chinese DemiLight" charset="-122"/>
              </a:rPr>
              <a:t> me are the mad ones,the The only people for me are </a:t>
            </a:r>
            <a:endParaRPr kumimoji="1" lang="zh-CN" altLang="en-US" sz="2000" dirty="0">
              <a:solidFill>
                <a:srgbClr val="000000"/>
              </a:solidFill>
            </a:endParaRPr>
          </a:p>
        </p:txBody>
      </p:sp>
      <p:sp>
        <p:nvSpPr>
          <p:cNvPr id="11992" name="文本"/>
          <p:cNvSpPr>
            <a:spLocks noGrp="1"/>
          </p:cNvSpPr>
          <p:nvPr>
            <p:ph type="ctrTitle"/>
          </p:nvPr>
        </p:nvSpPr>
        <p:spPr>
          <a:xfrm>
            <a:off x="2476499" y="4130892"/>
            <a:ext cx="8414135" cy="1856595"/>
          </a:xfrm>
          <a:prstGeom prst="rect">
            <a:avLst/>
          </a:prstGeom>
        </p:spPr>
        <p:txBody>
          <a:bodyPr lIns="0" tIns="0" rIns="0" bIns="0">
            <a:noAutofit/>
          </a:bodyPr>
          <a:lstStyle/>
          <a:p>
            <a:pPr algn="l">
              <a:lnSpc>
                <a:spcPts val="7838"/>
              </a:lnSpc>
            </a:pPr>
            <a:r>
              <a:rPr lang="zh-CN" altLang="en-US" sz="6532" b="0" i="0" u="none" spc="0" dirty="0">
                <a:solidFill>
                  <a:srgbClr val="DD3311">
                    <a:alpha val="100000"/>
                  </a:srgbClr>
                </a:solidFill>
                <a:latin typeface="Noto Sans S Chinese Black" charset="-122"/>
                <a:ea typeface="Noto Sans S Chinese Black" charset="-122"/>
                <a:cs typeface="Noto Sans S Chinese Black" charset="-122"/>
              </a:rPr>
              <a:t>Business development </a:t>
            </a:r>
            <a:endParaRPr kumimoji="1" lang="zh-CN" altLang="en-US" sz="2000" dirty="0">
              <a:solidFill>
                <a:srgbClr val="000000"/>
              </a:solidFill>
            </a:endParaRPr>
          </a:p>
        </p:txBody>
      </p:sp>
      <p:pic>
        <p:nvPicPr>
          <p:cNvPr id="13047" name="Picture" descr="Picture"/>
          <p:cNvPicPr>
            <a:picLocks noChangeAspect="1"/>
          </p:cNvPicPr>
          <p:nvPr/>
        </p:nvPicPr>
        <p:blipFill>
          <a:blip r:embed="rId10" cstate="print">
            <a:alphaModFix/>
          </a:blip>
          <a:stretch>
            <a:fillRect/>
          </a:stretch>
        </p:blipFill>
        <p:spPr>
          <a:xfrm>
            <a:off x="11596926" y="6262926"/>
            <a:ext cx="1190147" cy="1190147"/>
          </a:xfrm>
          <a:prstGeom prst="rect">
            <a:avLst/>
          </a:prstGeom>
        </p:spPr>
      </p:pic>
      <p:pic>
        <p:nvPicPr>
          <p:cNvPr id="13518" name="Picture" descr="Picture"/>
          <p:cNvPicPr>
            <a:picLocks noChangeAspect="1"/>
          </p:cNvPicPr>
          <p:nvPr/>
        </p:nvPicPr>
        <p:blipFill>
          <a:blip r:embed="rId11" cstate="print">
            <a:alphaModFix/>
          </a:blip>
          <a:stretch>
            <a:fillRect/>
          </a:stretch>
        </p:blipFill>
        <p:spPr>
          <a:xfrm rot="5400000">
            <a:off x="11975835" y="6670574"/>
            <a:ext cx="432327" cy="374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0"/>
            <a:ext cx="24410879" cy="5820669"/>
          </a:xfrm>
          <a:prstGeom prst="rect">
            <a:avLst/>
          </a:prstGeom>
        </p:spPr>
      </p:pic>
      <p:pic>
        <p:nvPicPr>
          <p:cNvPr id="456" name="Picture" descr="Picture"/>
          <p:cNvPicPr>
            <a:picLocks noChangeAspect="1"/>
          </p:cNvPicPr>
          <p:nvPr/>
        </p:nvPicPr>
        <p:blipFill>
          <a:blip r:embed="rId3" cstate="print">
            <a:alphaModFix/>
          </a:blip>
          <a:stretch>
            <a:fillRect/>
          </a:stretch>
        </p:blipFill>
        <p:spPr>
          <a:xfrm>
            <a:off x="2337871" y="7911358"/>
            <a:ext cx="479900" cy="479900"/>
          </a:xfrm>
          <a:prstGeom prst="rect">
            <a:avLst/>
          </a:prstGeom>
        </p:spPr>
      </p:pic>
      <p:sp>
        <p:nvSpPr>
          <p:cNvPr id="921" name="文本"/>
          <p:cNvSpPr>
            <a:spLocks noGrp="1"/>
          </p:cNvSpPr>
          <p:nvPr>
            <p:ph type="ctrTitle"/>
          </p:nvPr>
        </p:nvSpPr>
        <p:spPr>
          <a:xfrm>
            <a:off x="3289299" y="7733425"/>
            <a:ext cx="4139544" cy="643657"/>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01.</a:t>
            </a:r>
            <a:r>
              <a:rPr lang="zh-CN" altLang="en-US" sz="5400" b="0" i="0" u="none" spc="0" dirty="0">
                <a:solidFill>
                  <a:srgbClr val="383838">
                    <a:alpha val="100000"/>
                  </a:srgbClr>
                </a:solidFill>
                <a:latin typeface="WenCang" charset="-122"/>
                <a:ea typeface="WenCang" charset="-122"/>
                <a:cs typeface="WenCang" charset="-122"/>
              </a:rPr>
              <a:t>年度概述​</a:t>
            </a:r>
            <a:endParaRPr kumimoji="1" lang="zh-CN" altLang="en-US" sz="2000" dirty="0">
              <a:solidFill>
                <a:srgbClr val="000000"/>
              </a:solidFill>
            </a:endParaRPr>
          </a:p>
        </p:txBody>
      </p:sp>
      <p:pic>
        <p:nvPicPr>
          <p:cNvPr id="2288" name="Picture" descr="Picture"/>
          <p:cNvPicPr>
            <a:picLocks noChangeAspect="1"/>
          </p:cNvPicPr>
          <p:nvPr/>
        </p:nvPicPr>
        <p:blipFill>
          <a:blip r:embed="rId3" cstate="print">
            <a:alphaModFix/>
          </a:blip>
          <a:stretch>
            <a:fillRect/>
          </a:stretch>
        </p:blipFill>
        <p:spPr>
          <a:xfrm>
            <a:off x="9636760" y="7911358"/>
            <a:ext cx="479900" cy="479900"/>
          </a:xfrm>
          <a:prstGeom prst="rect">
            <a:avLst/>
          </a:prstGeom>
        </p:spPr>
      </p:pic>
      <p:sp>
        <p:nvSpPr>
          <p:cNvPr id="2754" name="文本"/>
          <p:cNvSpPr>
            <a:spLocks noGrp="1"/>
          </p:cNvSpPr>
          <p:nvPr>
            <p:ph type="ctrTitle"/>
          </p:nvPr>
        </p:nvSpPr>
        <p:spPr>
          <a:xfrm>
            <a:off x="10553699" y="7785596"/>
            <a:ext cx="4139544" cy="643345"/>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02.</a:t>
            </a:r>
            <a:r>
              <a:rPr lang="zh-CN" altLang="en-US" sz="5400" b="0" i="0" u="none" spc="0" dirty="0">
                <a:solidFill>
                  <a:srgbClr val="383838">
                    <a:alpha val="100000"/>
                  </a:srgbClr>
                </a:solidFill>
                <a:latin typeface="WenCang" charset="-122"/>
                <a:ea typeface="WenCang" charset="-122"/>
                <a:cs typeface="WenCang" charset="-122"/>
              </a:rPr>
              <a:t>业务展示</a:t>
            </a:r>
            <a:endParaRPr kumimoji="1" lang="zh-CN" altLang="en-US" sz="2000" dirty="0">
              <a:solidFill>
                <a:srgbClr val="000000"/>
              </a:solidFill>
            </a:endParaRPr>
          </a:p>
        </p:txBody>
      </p:sp>
      <p:pic>
        <p:nvPicPr>
          <p:cNvPr id="4122" name="Picture" descr="Picture"/>
          <p:cNvPicPr>
            <a:picLocks noChangeAspect="1"/>
          </p:cNvPicPr>
          <p:nvPr/>
        </p:nvPicPr>
        <p:blipFill>
          <a:blip r:embed="rId3" cstate="print">
            <a:alphaModFix/>
          </a:blip>
          <a:stretch>
            <a:fillRect/>
          </a:stretch>
        </p:blipFill>
        <p:spPr>
          <a:xfrm>
            <a:off x="16935650" y="7911358"/>
            <a:ext cx="479900" cy="479900"/>
          </a:xfrm>
          <a:prstGeom prst="rect">
            <a:avLst/>
          </a:prstGeom>
        </p:spPr>
      </p:pic>
      <p:sp>
        <p:nvSpPr>
          <p:cNvPr id="4589" name="文本"/>
          <p:cNvSpPr>
            <a:spLocks noGrp="1"/>
          </p:cNvSpPr>
          <p:nvPr>
            <p:ph type="ctrTitle"/>
          </p:nvPr>
        </p:nvSpPr>
        <p:spPr>
          <a:xfrm>
            <a:off x="17830799" y="7736788"/>
            <a:ext cx="4139544" cy="647395"/>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03.</a:t>
            </a:r>
            <a:r>
              <a:rPr lang="zh-CN" altLang="en-US" sz="5400" b="0" i="0" u="none" spc="0" dirty="0">
                <a:solidFill>
                  <a:srgbClr val="383838">
                    <a:alpha val="100000"/>
                  </a:srgbClr>
                </a:solidFill>
                <a:latin typeface="WenCang" charset="-122"/>
                <a:ea typeface="WenCang" charset="-122"/>
                <a:cs typeface="WenCang" charset="-122"/>
              </a:rPr>
              <a:t>完成情况</a:t>
            </a:r>
            <a:endParaRPr kumimoji="1" lang="zh-CN" altLang="en-US" sz="2000" dirty="0">
              <a:solidFill>
                <a:srgbClr val="000000"/>
              </a:solidFill>
            </a:endParaRPr>
          </a:p>
        </p:txBody>
      </p:sp>
      <p:pic>
        <p:nvPicPr>
          <p:cNvPr id="5957" name="Picture" descr="Picture"/>
          <p:cNvPicPr>
            <a:picLocks noChangeAspect="1"/>
          </p:cNvPicPr>
          <p:nvPr/>
        </p:nvPicPr>
        <p:blipFill>
          <a:blip r:embed="rId4" cstate="print">
            <a:alphaModFix/>
          </a:blip>
          <a:stretch>
            <a:fillRect/>
          </a:stretch>
        </p:blipFill>
        <p:spPr>
          <a:xfrm>
            <a:off x="973127" y="819341"/>
            <a:ext cx="22464982" cy="12311778"/>
          </a:xfrm>
          <a:prstGeom prst="rect">
            <a:avLst/>
          </a:prstGeom>
        </p:spPr>
      </p:pic>
      <p:pic>
        <p:nvPicPr>
          <p:cNvPr id="6425" name="Picture" descr="Picture"/>
          <p:cNvPicPr>
            <a:picLocks noChangeAspect="1"/>
          </p:cNvPicPr>
          <p:nvPr/>
        </p:nvPicPr>
        <p:blipFill>
          <a:blip r:embed="rId3" cstate="print">
            <a:alphaModFix/>
          </a:blip>
          <a:stretch>
            <a:fillRect/>
          </a:stretch>
        </p:blipFill>
        <p:spPr>
          <a:xfrm>
            <a:off x="2337871" y="10485053"/>
            <a:ext cx="479900" cy="479900"/>
          </a:xfrm>
          <a:prstGeom prst="rect">
            <a:avLst/>
          </a:prstGeom>
        </p:spPr>
      </p:pic>
      <p:sp>
        <p:nvSpPr>
          <p:cNvPr id="6892" name="文本"/>
          <p:cNvSpPr>
            <a:spLocks noGrp="1"/>
          </p:cNvSpPr>
          <p:nvPr>
            <p:ph type="ctrTitle"/>
          </p:nvPr>
        </p:nvSpPr>
        <p:spPr>
          <a:xfrm>
            <a:off x="3301999" y="10324693"/>
            <a:ext cx="4139544" cy="643127"/>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04.</a:t>
            </a:r>
            <a:r>
              <a:rPr lang="zh-CN" altLang="en-US" sz="5400" b="0" i="0" u="none" spc="0" dirty="0">
                <a:solidFill>
                  <a:srgbClr val="383838">
                    <a:alpha val="100000"/>
                  </a:srgbClr>
                </a:solidFill>
                <a:latin typeface="WenCang" charset="-122"/>
                <a:ea typeface="WenCang" charset="-122"/>
                <a:cs typeface="WenCang" charset="-122"/>
              </a:rPr>
              <a:t>市场拓展</a:t>
            </a:r>
            <a:endParaRPr kumimoji="1" lang="zh-CN" altLang="en-US" sz="2000" dirty="0">
              <a:solidFill>
                <a:srgbClr val="000000"/>
              </a:solidFill>
            </a:endParaRPr>
          </a:p>
        </p:txBody>
      </p:sp>
      <p:pic>
        <p:nvPicPr>
          <p:cNvPr id="8260" name="Picture" descr="Picture"/>
          <p:cNvPicPr>
            <a:picLocks noChangeAspect="1"/>
          </p:cNvPicPr>
          <p:nvPr/>
        </p:nvPicPr>
        <p:blipFill>
          <a:blip r:embed="rId3" cstate="print">
            <a:alphaModFix/>
          </a:blip>
          <a:stretch>
            <a:fillRect/>
          </a:stretch>
        </p:blipFill>
        <p:spPr>
          <a:xfrm>
            <a:off x="9681241" y="10469853"/>
            <a:ext cx="479900" cy="479900"/>
          </a:xfrm>
          <a:prstGeom prst="rect">
            <a:avLst/>
          </a:prstGeom>
        </p:spPr>
      </p:pic>
      <p:sp>
        <p:nvSpPr>
          <p:cNvPr id="8727" name="文本"/>
          <p:cNvSpPr>
            <a:spLocks noGrp="1"/>
          </p:cNvSpPr>
          <p:nvPr>
            <p:ph type="ctrTitle"/>
          </p:nvPr>
        </p:nvSpPr>
        <p:spPr>
          <a:xfrm>
            <a:off x="10642599" y="10310088"/>
            <a:ext cx="4139544" cy="641222"/>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05.</a:t>
            </a:r>
            <a:r>
              <a:rPr lang="zh-CN" altLang="en-US" sz="5400" b="0" i="0" u="none" spc="0" dirty="0">
                <a:solidFill>
                  <a:srgbClr val="383838">
                    <a:alpha val="100000"/>
                  </a:srgbClr>
                </a:solidFill>
                <a:latin typeface="WenCang" charset="-122"/>
                <a:ea typeface="WenCang" charset="-122"/>
                <a:cs typeface="WenCang" charset="-122"/>
              </a:rPr>
              <a:t>数据展示</a:t>
            </a:r>
            <a:endParaRPr kumimoji="1" lang="zh-CN" altLang="en-US" sz="2000" dirty="0">
              <a:solidFill>
                <a:srgbClr val="000000"/>
              </a:solidFill>
            </a:endParaRPr>
          </a:p>
        </p:txBody>
      </p:sp>
      <p:pic>
        <p:nvPicPr>
          <p:cNvPr id="10096" name="Picture" descr="Picture"/>
          <p:cNvPicPr>
            <a:picLocks noChangeAspect="1"/>
          </p:cNvPicPr>
          <p:nvPr/>
        </p:nvPicPr>
        <p:blipFill>
          <a:blip r:embed="rId3" cstate="print">
            <a:alphaModFix/>
          </a:blip>
          <a:stretch>
            <a:fillRect/>
          </a:stretch>
        </p:blipFill>
        <p:spPr>
          <a:xfrm>
            <a:off x="16937873" y="10511080"/>
            <a:ext cx="479900" cy="479900"/>
          </a:xfrm>
          <a:prstGeom prst="rect">
            <a:avLst/>
          </a:prstGeom>
        </p:spPr>
      </p:pic>
      <p:sp>
        <p:nvSpPr>
          <p:cNvPr id="10565" name="文本"/>
          <p:cNvSpPr>
            <a:spLocks noGrp="1"/>
          </p:cNvSpPr>
          <p:nvPr>
            <p:ph type="ctrTitle"/>
          </p:nvPr>
        </p:nvSpPr>
        <p:spPr>
          <a:xfrm>
            <a:off x="17894299" y="10375645"/>
            <a:ext cx="4139544" cy="642028"/>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Noto Sans S Chinese Black" charset="-122"/>
                <a:ea typeface="Noto Sans S Chinese Black" charset="-122"/>
                <a:cs typeface="Noto Sans S Chinese Black" charset="-122"/>
              </a:rPr>
              <a:t>06.</a:t>
            </a:r>
            <a:r>
              <a:rPr lang="zh-CN" altLang="en-US" sz="5400" b="0" i="0" u="none" spc="0" dirty="0">
                <a:solidFill>
                  <a:srgbClr val="383838">
                    <a:alpha val="100000"/>
                  </a:srgbClr>
                </a:solidFill>
                <a:latin typeface="WenCang" charset="-122"/>
                <a:ea typeface="WenCang" charset="-122"/>
                <a:cs typeface="WenCang" charset="-122"/>
              </a:rPr>
              <a:t>未来期望</a:t>
            </a:r>
            <a:endParaRPr kumimoji="1" lang="zh-CN" altLang="en-US" sz="2000" dirty="0">
              <a:solidFill>
                <a:srgbClr val="000000"/>
              </a:solidFill>
            </a:endParaRPr>
          </a:p>
        </p:txBody>
      </p:sp>
      <p:pic>
        <p:nvPicPr>
          <p:cNvPr id="11935" name="Picture" descr="Picture"/>
          <p:cNvPicPr>
            <a:picLocks noChangeAspect="1"/>
          </p:cNvPicPr>
          <p:nvPr/>
        </p:nvPicPr>
        <p:blipFill>
          <a:blip r:embed="rId5" cstate="print">
            <a:alphaModFix/>
          </a:blip>
          <a:stretch>
            <a:fillRect/>
          </a:stretch>
        </p:blipFill>
        <p:spPr>
          <a:xfrm>
            <a:off x="8449876" y="0"/>
            <a:ext cx="7484246" cy="1597005"/>
          </a:xfrm>
          <a:prstGeom prst="rect">
            <a:avLst/>
          </a:prstGeom>
        </p:spPr>
      </p:pic>
      <p:sp>
        <p:nvSpPr>
          <p:cNvPr id="12399" name="文本"/>
          <p:cNvSpPr>
            <a:spLocks noGrp="1"/>
          </p:cNvSpPr>
          <p:nvPr>
            <p:ph type="ctrTitle"/>
          </p:nvPr>
        </p:nvSpPr>
        <p:spPr>
          <a:xfrm>
            <a:off x="8699499" y="120192"/>
            <a:ext cx="6728026" cy="862787"/>
          </a:xfrm>
          <a:prstGeom prst="rect">
            <a:avLst/>
          </a:prstGeom>
        </p:spPr>
        <p:txBody>
          <a:bodyPr lIns="0" tIns="0" rIns="0" bIns="0">
            <a:noAutofit/>
          </a:bodyPr>
          <a:lstStyle/>
          <a:p>
            <a:pPr algn="ctr">
              <a:lnSpc>
                <a:spcPts val="10560"/>
              </a:lnSpc>
            </a:pPr>
            <a:r>
              <a:rPr lang="zh-CN" altLang="en-US" sz="8800" b="0" i="0" u="none" spc="0" dirty="0">
                <a:solidFill>
                  <a:srgbClr val="FFFFFF">
                    <a:alpha val="100000"/>
                  </a:srgbClr>
                </a:solidFill>
                <a:latin typeface="Noto Sans S Chinese Black" charset="-122"/>
                <a:ea typeface="Noto Sans S Chinese Black" charset="-122"/>
                <a:cs typeface="Noto Sans S Chinese Black" charset="-122"/>
              </a:rPr>
              <a:t>CONTENTS</a:t>
            </a:r>
            <a:endParaRPr kumimoji="1" lang="zh-CN" altLang="en-US" sz="200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16382217" y="0"/>
            <a:ext cx="8001782" cy="13716509"/>
          </a:xfrm>
          <a:prstGeom prst="rect">
            <a:avLst/>
          </a:prstGeom>
        </p:spPr>
      </p:pic>
      <p:pic>
        <p:nvPicPr>
          <p:cNvPr id="926" name="Picture" descr="Picture"/>
          <p:cNvPicPr>
            <a:picLocks noChangeAspect="1"/>
          </p:cNvPicPr>
          <p:nvPr/>
        </p:nvPicPr>
        <p:blipFill>
          <a:blip r:embed="rId4" cstate="print">
            <a:alphaModFix/>
          </a:blip>
          <a:stretch>
            <a:fillRect/>
          </a:stretch>
        </p:blipFill>
        <p:spPr>
          <a:xfrm>
            <a:off x="1068583" y="1344331"/>
            <a:ext cx="13514668" cy="11027337"/>
          </a:xfrm>
          <a:prstGeom prst="rect">
            <a:avLst/>
          </a:prstGeom>
        </p:spPr>
      </p:pic>
      <p:pic>
        <p:nvPicPr>
          <p:cNvPr id="1395" name="Picture" descr="Picture"/>
          <p:cNvPicPr>
            <a:picLocks noChangeAspect="1"/>
          </p:cNvPicPr>
          <p:nvPr/>
        </p:nvPicPr>
        <p:blipFill>
          <a:blip r:embed="rId5" cstate="print">
            <a:alphaModFix/>
          </a:blip>
          <a:stretch>
            <a:fillRect/>
          </a:stretch>
        </p:blipFill>
        <p:spPr>
          <a:xfrm>
            <a:off x="0" y="5834779"/>
            <a:ext cx="2046441" cy="2046441"/>
          </a:xfrm>
          <a:prstGeom prst="rect">
            <a:avLst/>
          </a:prstGeom>
        </p:spPr>
      </p:pic>
      <p:pic>
        <p:nvPicPr>
          <p:cNvPr id="1857" name="Picture" descr="Picture"/>
          <p:cNvPicPr>
            <a:picLocks noChangeAspect="1"/>
          </p:cNvPicPr>
          <p:nvPr/>
        </p:nvPicPr>
        <p:blipFill>
          <a:blip r:embed="rId6" cstate="print">
            <a:alphaModFix/>
          </a:blip>
          <a:stretch>
            <a:fillRect/>
          </a:stretch>
        </p:blipFill>
        <p:spPr>
          <a:xfrm rot="5400000" flipV="1">
            <a:off x="521046" y="6535724"/>
            <a:ext cx="743381" cy="644550"/>
          </a:xfrm>
          <a:prstGeom prst="rect">
            <a:avLst/>
          </a:prstGeom>
        </p:spPr>
      </p:pic>
      <p:sp>
        <p:nvSpPr>
          <p:cNvPr id="2328" name="文本"/>
          <p:cNvSpPr>
            <a:spLocks noGrp="1"/>
          </p:cNvSpPr>
          <p:nvPr>
            <p:ph type="ctrTitle"/>
          </p:nvPr>
        </p:nvSpPr>
        <p:spPr>
          <a:xfrm>
            <a:off x="2550380" y="7733538"/>
            <a:ext cx="11093730" cy="795578"/>
          </a:xfrm>
          <a:prstGeom prst="rect">
            <a:avLst/>
          </a:prstGeom>
        </p:spPr>
        <p:txBody>
          <a:bodyPr lIns="0" tIns="0" rIns="0" bIns="0">
            <a:noAutofit/>
          </a:bodyPr>
          <a:lstStyle/>
          <a:p>
            <a:pPr algn="l">
              <a:lnSpc>
                <a:spcPts val="4337"/>
              </a:lnSpc>
            </a:pPr>
            <a:r>
              <a:rPr lang="zh-CN" altLang="en-US" sz="2344"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a:t>
            </a:r>
            <a:endParaRPr kumimoji="1" lang="zh-CN" altLang="en-US" sz="2000" dirty="0">
              <a:solidFill>
                <a:srgbClr val="000000"/>
              </a:solidFill>
            </a:endParaRPr>
          </a:p>
        </p:txBody>
      </p:sp>
      <p:pic>
        <p:nvPicPr>
          <p:cNvPr id="4264" name="Picture" descr="Picture"/>
          <p:cNvPicPr>
            <a:picLocks noChangeAspect="1"/>
          </p:cNvPicPr>
          <p:nvPr/>
        </p:nvPicPr>
        <p:blipFill>
          <a:blip r:embed="rId7" cstate="print">
            <a:alphaModFix/>
          </a:blip>
          <a:stretch>
            <a:fillRect/>
          </a:stretch>
        </p:blipFill>
        <p:spPr>
          <a:xfrm>
            <a:off x="2467571" y="9729423"/>
            <a:ext cx="2071969" cy="787575"/>
          </a:xfrm>
          <a:prstGeom prst="rect">
            <a:avLst/>
          </a:prstGeom>
        </p:spPr>
      </p:pic>
      <p:sp>
        <p:nvSpPr>
          <p:cNvPr id="4731" name="文本"/>
          <p:cNvSpPr>
            <a:spLocks noGrp="1"/>
          </p:cNvSpPr>
          <p:nvPr>
            <p:ph type="ctrTitle"/>
          </p:nvPr>
        </p:nvSpPr>
        <p:spPr>
          <a:xfrm>
            <a:off x="2705099" y="9812347"/>
            <a:ext cx="1575970" cy="369838"/>
          </a:xfrm>
          <a:prstGeom prst="rect">
            <a:avLst/>
          </a:prstGeom>
        </p:spPr>
        <p:txBody>
          <a:bodyPr lIns="0" tIns="0" rIns="0" bIns="0">
            <a:noAutofit/>
          </a:bodyPr>
          <a:lstStyle/>
          <a:p>
            <a:pPr algn="l">
              <a:lnSpc>
                <a:spcPts val="4526"/>
              </a:lnSpc>
            </a:pPr>
            <a:r>
              <a:rPr lang="zh-CN" altLang="en-US" sz="3772" b="0" i="0" u="none" spc="0" dirty="0">
                <a:solidFill>
                  <a:srgbClr val="DD3311">
                    <a:alpha val="100000"/>
                  </a:srgbClr>
                </a:solidFill>
                <a:latin typeface="Noto Sans S Chinese Black" charset="-122"/>
                <a:ea typeface="Noto Sans S Chinese Black" charset="-122"/>
                <a:cs typeface="Noto Sans S Chinese Black" charset="-122"/>
              </a:rPr>
              <a:t>START</a:t>
            </a:r>
            <a:endParaRPr kumimoji="1" lang="zh-CN" altLang="en-US" sz="2000" dirty="0">
              <a:solidFill>
                <a:srgbClr val="000000"/>
              </a:solidFill>
            </a:endParaRPr>
          </a:p>
        </p:txBody>
      </p:sp>
      <p:pic>
        <p:nvPicPr>
          <p:cNvPr id="5768" name="Picture" descr="Picture"/>
          <p:cNvPicPr>
            <a:picLocks noChangeAspect="1"/>
          </p:cNvPicPr>
          <p:nvPr/>
        </p:nvPicPr>
        <p:blipFill>
          <a:blip r:embed="rId8" cstate="print">
            <a:alphaModFix/>
          </a:blip>
          <a:stretch>
            <a:fillRect/>
          </a:stretch>
        </p:blipFill>
        <p:spPr>
          <a:xfrm>
            <a:off x="999390" y="593609"/>
            <a:ext cx="268472" cy="268472"/>
          </a:xfrm>
          <a:prstGeom prst="rect">
            <a:avLst/>
          </a:prstGeom>
        </p:spPr>
      </p:pic>
      <p:pic>
        <p:nvPicPr>
          <p:cNvPr id="6232" name="Picture" descr="Picture"/>
          <p:cNvPicPr>
            <a:picLocks noChangeAspect="1"/>
          </p:cNvPicPr>
          <p:nvPr/>
        </p:nvPicPr>
        <p:blipFill>
          <a:blip r:embed="rId8" cstate="print">
            <a:alphaModFix/>
          </a:blip>
          <a:stretch>
            <a:fillRect/>
          </a:stretch>
        </p:blipFill>
        <p:spPr>
          <a:xfrm>
            <a:off x="1666363" y="593609"/>
            <a:ext cx="268472" cy="268472"/>
          </a:xfrm>
          <a:prstGeom prst="rect">
            <a:avLst/>
          </a:prstGeom>
        </p:spPr>
      </p:pic>
      <p:pic>
        <p:nvPicPr>
          <p:cNvPr id="6697" name="Picture" descr="Picture"/>
          <p:cNvPicPr>
            <a:picLocks noChangeAspect="1"/>
          </p:cNvPicPr>
          <p:nvPr/>
        </p:nvPicPr>
        <p:blipFill>
          <a:blip r:embed="rId8" cstate="print">
            <a:alphaModFix/>
          </a:blip>
          <a:stretch>
            <a:fillRect/>
          </a:stretch>
        </p:blipFill>
        <p:spPr>
          <a:xfrm>
            <a:off x="2333335" y="593609"/>
            <a:ext cx="268472" cy="268472"/>
          </a:xfrm>
          <a:prstGeom prst="rect">
            <a:avLst/>
          </a:prstGeom>
        </p:spPr>
      </p:pic>
      <p:sp>
        <p:nvSpPr>
          <p:cNvPr id="7163" name="文本"/>
          <p:cNvSpPr>
            <a:spLocks noGrp="1"/>
          </p:cNvSpPr>
          <p:nvPr>
            <p:ph type="ctrTitle"/>
          </p:nvPr>
        </p:nvSpPr>
        <p:spPr>
          <a:xfrm>
            <a:off x="2400299" y="5548678"/>
            <a:ext cx="11384941" cy="1461657"/>
          </a:xfrm>
          <a:prstGeom prst="rect">
            <a:avLst/>
          </a:prstGeom>
        </p:spPr>
        <p:txBody>
          <a:bodyPr lIns="0" tIns="0" rIns="0" bIns="0">
            <a:noAutofit/>
          </a:bodyPr>
          <a:lstStyle/>
          <a:p>
            <a:pPr algn="l">
              <a:lnSpc>
                <a:spcPts val="17889"/>
              </a:lnSpc>
            </a:pPr>
            <a:r>
              <a:rPr lang="zh-CN" altLang="en-US" sz="14908" b="0" i="0" u="none" spc="0" dirty="0">
                <a:solidFill>
                  <a:srgbClr val="FFFFFF">
                    <a:alpha val="100000"/>
                  </a:srgbClr>
                </a:solidFill>
                <a:latin typeface="Noto Sans S Chinese Black" charset="-122"/>
                <a:ea typeface="Noto Sans S Chinese Black" charset="-122"/>
                <a:cs typeface="Noto Sans S Chinese Black" charset="-122"/>
              </a:rPr>
              <a:t>THANK YOU</a:t>
            </a:r>
            <a:endParaRPr kumimoji="1" lang="zh-CN" altLang="en-US" sz="20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592666"/>
            <a:ext cx="24383999" cy="14901332"/>
          </a:xfrm>
          <a:prstGeom prst="rect">
            <a:avLst/>
          </a:prstGeom>
        </p:spPr>
      </p:pic>
      <p:pic>
        <p:nvPicPr>
          <p:cNvPr id="463" name="Picture" descr="Picture"/>
          <p:cNvPicPr>
            <a:picLocks noChangeAspect="1"/>
          </p:cNvPicPr>
          <p:nvPr/>
        </p:nvPicPr>
        <p:blipFill>
          <a:blip r:embed="rId3" cstate="print">
            <a:alphaModFix/>
          </a:blip>
          <a:stretch>
            <a:fillRect/>
          </a:stretch>
        </p:blipFill>
        <p:spPr>
          <a:xfrm>
            <a:off x="0" y="0"/>
            <a:ext cx="13365156" cy="13779711"/>
          </a:xfrm>
          <a:prstGeom prst="rect">
            <a:avLst/>
          </a:prstGeom>
        </p:spPr>
      </p:pic>
      <p:pic>
        <p:nvPicPr>
          <p:cNvPr id="920" name="Picture" descr="Picture"/>
          <p:cNvPicPr>
            <a:picLocks noChangeAspect="1"/>
          </p:cNvPicPr>
          <p:nvPr/>
        </p:nvPicPr>
        <p:blipFill>
          <a:blip r:embed="rId4" cstate="print">
            <a:alphaModFix/>
          </a:blip>
          <a:stretch>
            <a:fillRect/>
          </a:stretch>
        </p:blipFill>
        <p:spPr>
          <a:xfrm>
            <a:off x="2642789" y="2700130"/>
            <a:ext cx="8315738" cy="8315738"/>
          </a:xfrm>
          <a:prstGeom prst="rect">
            <a:avLst/>
          </a:prstGeom>
        </p:spPr>
      </p:pic>
      <p:pic>
        <p:nvPicPr>
          <p:cNvPr id="1387" name="Picture" descr="Picture"/>
          <p:cNvPicPr>
            <a:picLocks noChangeAspect="1"/>
          </p:cNvPicPr>
          <p:nvPr/>
        </p:nvPicPr>
        <p:blipFill>
          <a:blip r:embed="rId5" cstate="print">
            <a:alphaModFix/>
          </a:blip>
          <a:stretch>
            <a:fillRect/>
          </a:stretch>
        </p:blipFill>
        <p:spPr>
          <a:xfrm>
            <a:off x="1470481" y="1639956"/>
            <a:ext cx="10660354" cy="10436086"/>
          </a:xfrm>
          <a:prstGeom prst="rect">
            <a:avLst/>
          </a:prstGeom>
        </p:spPr>
      </p:pic>
      <p:sp>
        <p:nvSpPr>
          <p:cNvPr id="1857" name="文本"/>
          <p:cNvSpPr>
            <a:spLocks noGrp="1"/>
          </p:cNvSpPr>
          <p:nvPr>
            <p:ph type="ctrTitle"/>
          </p:nvPr>
        </p:nvSpPr>
        <p:spPr>
          <a:xfrm>
            <a:off x="14579599" y="6063888"/>
            <a:ext cx="4234748" cy="975178"/>
          </a:xfrm>
          <a:prstGeom prst="rect">
            <a:avLst/>
          </a:prstGeom>
        </p:spPr>
        <p:txBody>
          <a:bodyPr lIns="0" tIns="0" rIns="0" bIns="0">
            <a:noAutofit/>
          </a:bodyPr>
          <a:lstStyle/>
          <a:p>
            <a:pPr algn="l">
              <a:lnSpc>
                <a:spcPts val="9817"/>
              </a:lnSpc>
            </a:pPr>
            <a:r>
              <a:rPr lang="zh-CN" altLang="en-US" sz="8181" b="0" i="0" u="none" spc="0" dirty="0">
                <a:solidFill>
                  <a:srgbClr val="FFFFFF">
                    <a:alpha val="100000"/>
                  </a:srgbClr>
                </a:solidFill>
                <a:latin typeface="WenCang" charset="-122"/>
                <a:ea typeface="WenCang" charset="-122"/>
                <a:cs typeface="WenCang" charset="-122"/>
              </a:rPr>
              <a:t>年度概述​</a:t>
            </a:r>
            <a:endParaRPr kumimoji="1" lang="zh-CN" altLang="en-US" sz="2000" dirty="0">
              <a:solidFill>
                <a:srgbClr val="000000"/>
              </a:solidFill>
            </a:endParaRPr>
          </a:p>
        </p:txBody>
      </p:sp>
      <p:sp>
        <p:nvSpPr>
          <p:cNvPr id="2841" name="文本"/>
          <p:cNvSpPr>
            <a:spLocks noGrp="1"/>
          </p:cNvSpPr>
          <p:nvPr>
            <p:ph type="ctrTitle"/>
          </p:nvPr>
        </p:nvSpPr>
        <p:spPr>
          <a:xfrm>
            <a:off x="14579599" y="4043289"/>
            <a:ext cx="6914609" cy="1087790"/>
          </a:xfrm>
          <a:prstGeom prst="rect">
            <a:avLst/>
          </a:prstGeom>
        </p:spPr>
        <p:txBody>
          <a:bodyPr lIns="0" tIns="0" rIns="0" bIns="0">
            <a:noAutofit/>
          </a:bodyPr>
          <a:lstStyle/>
          <a:p>
            <a:pPr algn="l">
              <a:lnSpc>
                <a:spcPts val="13313"/>
              </a:lnSpc>
            </a:pPr>
            <a:r>
              <a:rPr lang="zh-CN" altLang="en-US" sz="11094" b="0" i="0" u="none" spc="0" dirty="0">
                <a:solidFill>
                  <a:srgbClr val="FFFFFF">
                    <a:alpha val="100000"/>
                  </a:srgbClr>
                </a:solidFill>
                <a:latin typeface="Noto Sans S Chinese Black" charset="-122"/>
                <a:ea typeface="Noto Sans S Chinese Black" charset="-122"/>
                <a:cs typeface="Noto Sans S Chinese Black" charset="-122"/>
              </a:rPr>
              <a:t>PART.01​</a:t>
            </a:r>
            <a:endParaRPr kumimoji="1" lang="zh-CN" altLang="en-US" sz="2000" dirty="0">
              <a:solidFill>
                <a:srgbClr val="000000"/>
              </a:solidFill>
            </a:endParaRPr>
          </a:p>
        </p:txBody>
      </p:sp>
      <p:sp>
        <p:nvSpPr>
          <p:cNvPr id="3885" name="文本"/>
          <p:cNvSpPr>
            <a:spLocks noGrp="1"/>
          </p:cNvSpPr>
          <p:nvPr>
            <p:ph type="ctrTitle"/>
          </p:nvPr>
        </p:nvSpPr>
        <p:spPr>
          <a:xfrm>
            <a:off x="14581147" y="7184414"/>
            <a:ext cx="8647175" cy="2014727"/>
          </a:xfrm>
          <a:prstGeom prst="rect">
            <a:avLst/>
          </a:prstGeom>
        </p:spPr>
        <p:txBody>
          <a:bodyPr lIns="0" tIns="0" rIns="0" bIns="0">
            <a:noAutofit/>
          </a:bodyPr>
          <a:lstStyle/>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FFFFFF">
                    <a:alpha val="100000"/>
                  </a:srgbClr>
                </a:solidFill>
                <a:latin typeface="Noto Sans S Chinese DemiLight" charset="-122"/>
                <a:ea typeface="Noto Sans S Chinese DemiLight" charset="-122"/>
                <a:cs typeface="Noto Sans S Chinese DemiLight" charset="-122"/>
              </a:rPr>
              <a:t> writing The course The course also The course also features </a:t>
            </a:r>
            <a:endParaRPr kumimoji="1" lang="zh-CN" altLang="en-US" sz="20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13594521" y="1558404"/>
            <a:ext cx="9029317" cy="10599190"/>
          </a:xfrm>
          <a:prstGeom prst="rect">
            <a:avLst/>
          </a:prstGeom>
        </p:spPr>
      </p:pic>
      <p:pic>
        <p:nvPicPr>
          <p:cNvPr id="469" name="Picture" descr="Picture"/>
          <p:cNvPicPr>
            <a:picLocks noChangeAspect="1"/>
          </p:cNvPicPr>
          <p:nvPr/>
        </p:nvPicPr>
        <p:blipFill>
          <a:blip r:embed="rId3" cstate="print">
            <a:alphaModFix/>
          </a:blip>
          <a:stretch>
            <a:fillRect/>
          </a:stretch>
        </p:blipFill>
        <p:spPr>
          <a:xfrm>
            <a:off x="14525016" y="2261259"/>
            <a:ext cx="7168326" cy="4133431"/>
          </a:xfrm>
          <a:prstGeom prst="rect">
            <a:avLst/>
          </a:prstGeom>
        </p:spPr>
      </p:pic>
      <p:pic>
        <p:nvPicPr>
          <p:cNvPr id="937" name="Picture" descr="Picture"/>
          <p:cNvPicPr>
            <a:picLocks noChangeAspect="1"/>
          </p:cNvPicPr>
          <p:nvPr/>
        </p:nvPicPr>
        <p:blipFill>
          <a:blip r:embed="rId4" cstate="print">
            <a:alphaModFix/>
          </a:blip>
          <a:stretch>
            <a:fillRect/>
          </a:stretch>
        </p:blipFill>
        <p:spPr>
          <a:xfrm>
            <a:off x="14525016" y="7100001"/>
            <a:ext cx="7168326" cy="4133431"/>
          </a:xfrm>
          <a:prstGeom prst="rect">
            <a:avLst/>
          </a:prstGeom>
        </p:spPr>
      </p:pic>
      <p:sp>
        <p:nvSpPr>
          <p:cNvPr id="1405" name="文本"/>
          <p:cNvSpPr>
            <a:spLocks noGrp="1"/>
          </p:cNvSpPr>
          <p:nvPr>
            <p:ph type="ctrTitle"/>
          </p:nvPr>
        </p:nvSpPr>
        <p:spPr>
          <a:xfrm>
            <a:off x="2171699" y="3955276"/>
            <a:ext cx="4139544" cy="642659"/>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WenCang" charset="-122"/>
                <a:ea typeface="WenCang" charset="-122"/>
                <a:cs typeface="WenCang" charset="-122"/>
              </a:rPr>
              <a:t>商务总结​</a:t>
            </a:r>
            <a:endParaRPr kumimoji="1" lang="zh-CN" altLang="en-US" sz="2000" dirty="0">
              <a:solidFill>
                <a:srgbClr val="000000"/>
              </a:solidFill>
            </a:endParaRPr>
          </a:p>
        </p:txBody>
      </p:sp>
      <p:sp>
        <p:nvSpPr>
          <p:cNvPr id="2388" name="文本"/>
          <p:cNvSpPr>
            <a:spLocks noGrp="1"/>
          </p:cNvSpPr>
          <p:nvPr>
            <p:ph type="ctrTitle"/>
          </p:nvPr>
        </p:nvSpPr>
        <p:spPr>
          <a:xfrm>
            <a:off x="2185627" y="4930207"/>
            <a:ext cx="9163670" cy="795578"/>
          </a:xfrm>
          <a:prstGeom prst="rect">
            <a:avLst/>
          </a:prstGeom>
        </p:spPr>
        <p:txBody>
          <a:bodyPr lIns="0" tIns="0" rIns="0" bIns="0">
            <a:noAutofit/>
          </a:bodyPr>
          <a:lstStyle/>
          <a:p>
            <a:pPr algn="l">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also features </a:t>
            </a:r>
            <a:endParaRPr kumimoji="1" lang="zh-CN" altLang="en-US" sz="2000" dirty="0">
              <a:solidFill>
                <a:srgbClr val="000000"/>
              </a:solidFill>
            </a:endParaRPr>
          </a:p>
        </p:txBody>
      </p:sp>
      <p:pic>
        <p:nvPicPr>
          <p:cNvPr id="4742" name="Picture" descr="Picture"/>
          <p:cNvPicPr>
            <a:picLocks noChangeAspect="1"/>
          </p:cNvPicPr>
          <p:nvPr/>
        </p:nvPicPr>
        <p:blipFill>
          <a:blip r:embed="rId5" cstate="print">
            <a:alphaModFix/>
          </a:blip>
          <a:stretch>
            <a:fillRect/>
          </a:stretch>
        </p:blipFill>
        <p:spPr>
          <a:xfrm>
            <a:off x="12999447" y="6262926"/>
            <a:ext cx="1190147" cy="1190147"/>
          </a:xfrm>
          <a:prstGeom prst="rect">
            <a:avLst/>
          </a:prstGeom>
        </p:spPr>
      </p:pic>
      <p:pic>
        <p:nvPicPr>
          <p:cNvPr id="5211" name="Picture" descr="Picture"/>
          <p:cNvPicPr>
            <a:picLocks noChangeAspect="1"/>
          </p:cNvPicPr>
          <p:nvPr/>
        </p:nvPicPr>
        <p:blipFill>
          <a:blip r:embed="rId6" cstate="print">
            <a:alphaModFix/>
          </a:blip>
          <a:stretch>
            <a:fillRect/>
          </a:stretch>
        </p:blipFill>
        <p:spPr>
          <a:xfrm rot="5400000">
            <a:off x="13378357" y="6670574"/>
            <a:ext cx="432327" cy="374850"/>
          </a:xfrm>
          <a:prstGeom prst="rect">
            <a:avLst/>
          </a:prstGeom>
        </p:spPr>
      </p:pic>
      <p:sp>
        <p:nvSpPr>
          <p:cNvPr id="5684" name="文本"/>
          <p:cNvSpPr>
            <a:spLocks noGrp="1"/>
          </p:cNvSpPr>
          <p:nvPr>
            <p:ph type="ctrTitle"/>
          </p:nvPr>
        </p:nvSpPr>
        <p:spPr>
          <a:xfrm>
            <a:off x="2171699" y="8590776"/>
            <a:ext cx="4139544" cy="642659"/>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WenCang" charset="-122"/>
                <a:ea typeface="WenCang" charset="-122"/>
                <a:cs typeface="WenCang" charset="-122"/>
              </a:rPr>
              <a:t>业务总结</a:t>
            </a:r>
            <a:endParaRPr kumimoji="1" lang="zh-CN" altLang="en-US" sz="2000" dirty="0">
              <a:solidFill>
                <a:srgbClr val="000000"/>
              </a:solidFill>
            </a:endParaRPr>
          </a:p>
        </p:txBody>
      </p:sp>
      <p:sp>
        <p:nvSpPr>
          <p:cNvPr id="6666" name="文本"/>
          <p:cNvSpPr>
            <a:spLocks noGrp="1"/>
          </p:cNvSpPr>
          <p:nvPr>
            <p:ph type="ctrTitle"/>
          </p:nvPr>
        </p:nvSpPr>
        <p:spPr>
          <a:xfrm>
            <a:off x="2185627" y="9560898"/>
            <a:ext cx="9163670" cy="795578"/>
          </a:xfrm>
          <a:prstGeom prst="rect">
            <a:avLst/>
          </a:prstGeom>
        </p:spPr>
        <p:txBody>
          <a:bodyPr lIns="0" tIns="0" rIns="0" bIns="0">
            <a:noAutofit/>
          </a:bodyPr>
          <a:lstStyle/>
          <a:p>
            <a:pPr algn="l">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also features </a:t>
            </a:r>
            <a:endParaRPr kumimoji="1" lang="zh-CN" altLang="en-US" sz="2000" dirty="0">
              <a:solidFill>
                <a:srgbClr val="000000"/>
              </a:solidFill>
            </a:endParaRPr>
          </a:p>
        </p:txBody>
      </p:sp>
      <p:pic>
        <p:nvPicPr>
          <p:cNvPr id="9020" name="Picture" descr="Picture"/>
          <p:cNvPicPr>
            <a:picLocks noChangeAspect="1"/>
          </p:cNvPicPr>
          <p:nvPr/>
        </p:nvPicPr>
        <p:blipFill>
          <a:blip r:embed="rId7" cstate="print">
            <a:alphaModFix/>
          </a:blip>
          <a:stretch>
            <a:fillRect/>
          </a:stretch>
        </p:blipFill>
        <p:spPr>
          <a:xfrm>
            <a:off x="9524150" y="3644168"/>
            <a:ext cx="1230923" cy="1230923"/>
          </a:xfrm>
          <a:prstGeom prst="rect">
            <a:avLst/>
          </a:prstGeom>
        </p:spPr>
      </p:pic>
      <p:pic>
        <p:nvPicPr>
          <p:cNvPr id="9488" name="Picture" descr="Picture"/>
          <p:cNvPicPr>
            <a:picLocks noChangeAspect="1"/>
          </p:cNvPicPr>
          <p:nvPr/>
        </p:nvPicPr>
        <p:blipFill>
          <a:blip r:embed="rId8" cstate="print">
            <a:alphaModFix/>
          </a:blip>
          <a:stretch>
            <a:fillRect/>
          </a:stretch>
        </p:blipFill>
        <p:spPr>
          <a:xfrm>
            <a:off x="9524150" y="8263595"/>
            <a:ext cx="1230923" cy="1230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0"/>
            <a:ext cx="24410879" cy="5820669"/>
          </a:xfrm>
          <a:prstGeom prst="rect">
            <a:avLst/>
          </a:prstGeom>
        </p:spPr>
      </p:pic>
      <p:pic>
        <p:nvPicPr>
          <p:cNvPr id="456" name="Picture" descr="Picture"/>
          <p:cNvPicPr>
            <a:picLocks noChangeAspect="1"/>
          </p:cNvPicPr>
          <p:nvPr/>
        </p:nvPicPr>
        <p:blipFill>
          <a:blip r:embed="rId3" cstate="print">
            <a:alphaModFix/>
          </a:blip>
          <a:stretch>
            <a:fillRect/>
          </a:stretch>
        </p:blipFill>
        <p:spPr>
          <a:xfrm>
            <a:off x="1967723" y="1617444"/>
            <a:ext cx="4968715" cy="4968715"/>
          </a:xfrm>
          <a:prstGeom prst="rect">
            <a:avLst/>
          </a:prstGeom>
        </p:spPr>
      </p:pic>
      <p:sp>
        <p:nvSpPr>
          <p:cNvPr id="923" name="文本"/>
          <p:cNvSpPr>
            <a:spLocks noGrp="1"/>
          </p:cNvSpPr>
          <p:nvPr>
            <p:ph type="ctrTitle"/>
          </p:nvPr>
        </p:nvSpPr>
        <p:spPr>
          <a:xfrm>
            <a:off x="2245242" y="7737815"/>
            <a:ext cx="4139544" cy="557212"/>
          </a:xfrm>
          <a:prstGeom prst="rect">
            <a:avLst/>
          </a:prstGeom>
        </p:spPr>
        <p:txBody>
          <a:bodyPr lIns="0" tIns="0" rIns="0" bIns="0">
            <a:noAutofit/>
          </a:bodyPr>
          <a:lstStyle/>
          <a:p>
            <a:pPr algn="ctr">
              <a:lnSpc>
                <a:spcPts val="6480"/>
              </a:lnSpc>
            </a:pPr>
            <a:r>
              <a:rPr lang="zh-CN" altLang="en-US" sz="5400" b="0" i="0" u="none" spc="0" dirty="0">
                <a:solidFill>
                  <a:srgbClr val="383838">
                    <a:alpha val="100000"/>
                  </a:srgbClr>
                </a:solidFill>
                <a:latin typeface="xiaowei" charset="-122"/>
                <a:ea typeface="xiaowei" charset="-122"/>
                <a:cs typeface="xiaowei" charset="-122"/>
              </a:rPr>
              <a:t>商务总结​</a:t>
            </a:r>
            <a:endParaRPr kumimoji="1" lang="zh-CN" altLang="en-US" sz="2000" dirty="0">
              <a:solidFill>
                <a:srgbClr val="000000"/>
              </a:solidFill>
            </a:endParaRPr>
          </a:p>
        </p:txBody>
      </p:sp>
      <p:sp>
        <p:nvSpPr>
          <p:cNvPr id="1907" name="文本"/>
          <p:cNvSpPr>
            <a:spLocks noGrp="1"/>
          </p:cNvSpPr>
          <p:nvPr>
            <p:ph type="ctrTitle"/>
          </p:nvPr>
        </p:nvSpPr>
        <p:spPr>
          <a:xfrm>
            <a:off x="1828200" y="8810519"/>
            <a:ext cx="5412285" cy="866441"/>
          </a:xfrm>
          <a:prstGeom prst="rect">
            <a:avLst/>
          </a:prstGeom>
        </p:spPr>
        <p:txBody>
          <a:bodyPr lIns="0" tIns="0" rIns="0" bIns="0">
            <a:noAutofit/>
          </a:bodyPr>
          <a:lstStyle/>
          <a:p>
            <a:pPr algn="ctr">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a:t>
            </a:r>
            <a:endParaRPr kumimoji="1" lang="zh-CN" altLang="en-US" sz="2000" dirty="0">
              <a:solidFill>
                <a:srgbClr val="000000"/>
              </a:solidFill>
            </a:endParaRPr>
          </a:p>
        </p:txBody>
      </p:sp>
      <p:pic>
        <p:nvPicPr>
          <p:cNvPr id="3814" name="Picture" descr="Picture"/>
          <p:cNvPicPr>
            <a:picLocks noChangeAspect="1"/>
          </p:cNvPicPr>
          <p:nvPr/>
        </p:nvPicPr>
        <p:blipFill>
          <a:blip r:embed="rId4" cstate="print">
            <a:alphaModFix/>
          </a:blip>
          <a:stretch>
            <a:fillRect/>
          </a:stretch>
        </p:blipFill>
        <p:spPr>
          <a:xfrm>
            <a:off x="9800518" y="1619228"/>
            <a:ext cx="4968715" cy="4968715"/>
          </a:xfrm>
          <a:prstGeom prst="rect">
            <a:avLst/>
          </a:prstGeom>
        </p:spPr>
      </p:pic>
      <p:sp>
        <p:nvSpPr>
          <p:cNvPr id="4282" name="文本"/>
          <p:cNvSpPr>
            <a:spLocks noGrp="1"/>
          </p:cNvSpPr>
          <p:nvPr>
            <p:ph type="ctrTitle"/>
          </p:nvPr>
        </p:nvSpPr>
        <p:spPr>
          <a:xfrm>
            <a:off x="10069839" y="7732676"/>
            <a:ext cx="4139544" cy="557212"/>
          </a:xfrm>
          <a:prstGeom prst="rect">
            <a:avLst/>
          </a:prstGeom>
        </p:spPr>
        <p:txBody>
          <a:bodyPr lIns="0" tIns="0" rIns="0" bIns="0">
            <a:noAutofit/>
          </a:bodyPr>
          <a:lstStyle/>
          <a:p>
            <a:pPr algn="ctr">
              <a:lnSpc>
                <a:spcPts val="6480"/>
              </a:lnSpc>
            </a:pPr>
            <a:r>
              <a:rPr lang="zh-CN" altLang="en-US" sz="5400" b="0" i="0" u="none" spc="0" dirty="0">
                <a:solidFill>
                  <a:srgbClr val="383838">
                    <a:alpha val="100000"/>
                  </a:srgbClr>
                </a:solidFill>
                <a:latin typeface="xiaowei" charset="-122"/>
                <a:ea typeface="xiaowei" charset="-122"/>
                <a:cs typeface="xiaowei" charset="-122"/>
              </a:rPr>
              <a:t>商务总结​</a:t>
            </a:r>
            <a:endParaRPr kumimoji="1" lang="zh-CN" altLang="en-US" sz="2000" dirty="0">
              <a:solidFill>
                <a:srgbClr val="000000"/>
              </a:solidFill>
            </a:endParaRPr>
          </a:p>
        </p:txBody>
      </p:sp>
      <p:sp>
        <p:nvSpPr>
          <p:cNvPr id="5268" name="文本"/>
          <p:cNvSpPr>
            <a:spLocks noGrp="1"/>
          </p:cNvSpPr>
          <p:nvPr>
            <p:ph type="ctrTitle"/>
          </p:nvPr>
        </p:nvSpPr>
        <p:spPr>
          <a:xfrm>
            <a:off x="9650381" y="8810519"/>
            <a:ext cx="5412285" cy="866441"/>
          </a:xfrm>
          <a:prstGeom prst="rect">
            <a:avLst/>
          </a:prstGeom>
        </p:spPr>
        <p:txBody>
          <a:bodyPr lIns="0" tIns="0" rIns="0" bIns="0">
            <a:noAutofit/>
          </a:bodyPr>
          <a:lstStyle/>
          <a:p>
            <a:pPr algn="ctr">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a:t>
            </a:r>
            <a:endParaRPr kumimoji="1" lang="zh-CN" altLang="en-US" sz="2000" dirty="0">
              <a:solidFill>
                <a:srgbClr val="000000"/>
              </a:solidFill>
            </a:endParaRPr>
          </a:p>
        </p:txBody>
      </p:sp>
      <p:pic>
        <p:nvPicPr>
          <p:cNvPr id="7175" name="Picture" descr="Picture"/>
          <p:cNvPicPr>
            <a:picLocks noChangeAspect="1"/>
          </p:cNvPicPr>
          <p:nvPr/>
        </p:nvPicPr>
        <p:blipFill>
          <a:blip r:embed="rId5" cstate="print">
            <a:alphaModFix/>
          </a:blip>
          <a:stretch>
            <a:fillRect/>
          </a:stretch>
        </p:blipFill>
        <p:spPr>
          <a:xfrm>
            <a:off x="17466390" y="1631716"/>
            <a:ext cx="4968715" cy="4968715"/>
          </a:xfrm>
          <a:prstGeom prst="rect">
            <a:avLst/>
          </a:prstGeom>
        </p:spPr>
      </p:pic>
      <p:sp>
        <p:nvSpPr>
          <p:cNvPr id="7644" name="文本"/>
          <p:cNvSpPr>
            <a:spLocks noGrp="1"/>
          </p:cNvSpPr>
          <p:nvPr>
            <p:ph type="ctrTitle"/>
          </p:nvPr>
        </p:nvSpPr>
        <p:spPr>
          <a:xfrm>
            <a:off x="17726117" y="7743379"/>
            <a:ext cx="4139544" cy="557212"/>
          </a:xfrm>
          <a:prstGeom prst="rect">
            <a:avLst/>
          </a:prstGeom>
        </p:spPr>
        <p:txBody>
          <a:bodyPr lIns="0" tIns="0" rIns="0" bIns="0">
            <a:noAutofit/>
          </a:bodyPr>
          <a:lstStyle/>
          <a:p>
            <a:pPr algn="ctr">
              <a:lnSpc>
                <a:spcPts val="6480"/>
              </a:lnSpc>
            </a:pPr>
            <a:r>
              <a:rPr lang="zh-CN" altLang="en-US" sz="5400" b="0" i="0" u="none" spc="0" dirty="0">
                <a:solidFill>
                  <a:srgbClr val="383838">
                    <a:alpha val="100000"/>
                  </a:srgbClr>
                </a:solidFill>
                <a:latin typeface="xiaowei" charset="-122"/>
                <a:ea typeface="xiaowei" charset="-122"/>
                <a:cs typeface="xiaowei" charset="-122"/>
              </a:rPr>
              <a:t>商务总结​</a:t>
            </a:r>
            <a:endParaRPr kumimoji="1" lang="zh-CN" altLang="en-US" sz="2000" dirty="0">
              <a:solidFill>
                <a:srgbClr val="000000"/>
              </a:solidFill>
            </a:endParaRPr>
          </a:p>
        </p:txBody>
      </p:sp>
      <p:sp>
        <p:nvSpPr>
          <p:cNvPr id="8630" name="文本"/>
          <p:cNvSpPr>
            <a:spLocks noGrp="1"/>
          </p:cNvSpPr>
          <p:nvPr>
            <p:ph type="ctrTitle"/>
          </p:nvPr>
        </p:nvSpPr>
        <p:spPr>
          <a:xfrm>
            <a:off x="17308037" y="8810519"/>
            <a:ext cx="5412285" cy="866441"/>
          </a:xfrm>
          <a:prstGeom prst="rect">
            <a:avLst/>
          </a:prstGeom>
        </p:spPr>
        <p:txBody>
          <a:bodyPr lIns="0" tIns="0" rIns="0" bIns="0">
            <a:noAutofit/>
          </a:bodyPr>
          <a:lstStyle/>
          <a:p>
            <a:pPr algn="ctr">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a:t>
            </a:r>
            <a:endParaRPr kumimoji="1" lang="zh-CN" altLang="en-US" sz="2000" dirty="0">
              <a:solidFill>
                <a:srgbClr val="000000"/>
              </a:solidFill>
            </a:endParaRPr>
          </a:p>
        </p:txBody>
      </p:sp>
      <p:pic>
        <p:nvPicPr>
          <p:cNvPr id="10538" name="Picture" descr="Picture"/>
          <p:cNvPicPr>
            <a:picLocks noChangeAspect="1"/>
          </p:cNvPicPr>
          <p:nvPr/>
        </p:nvPicPr>
        <p:blipFill>
          <a:blip r:embed="rId6" cstate="print">
            <a:alphaModFix/>
          </a:blip>
          <a:stretch>
            <a:fillRect/>
          </a:stretch>
        </p:blipFill>
        <p:spPr>
          <a:xfrm>
            <a:off x="3653128" y="5686999"/>
            <a:ext cx="1597906" cy="1597906"/>
          </a:xfrm>
          <a:prstGeom prst="rect">
            <a:avLst/>
          </a:prstGeom>
        </p:spPr>
      </p:pic>
      <p:pic>
        <p:nvPicPr>
          <p:cNvPr id="11007" name="Picture" descr="Picture"/>
          <p:cNvPicPr>
            <a:picLocks noChangeAspect="1"/>
          </p:cNvPicPr>
          <p:nvPr/>
        </p:nvPicPr>
        <p:blipFill>
          <a:blip r:embed="rId6" cstate="print">
            <a:alphaModFix/>
          </a:blip>
          <a:stretch>
            <a:fillRect/>
          </a:stretch>
        </p:blipFill>
        <p:spPr>
          <a:xfrm>
            <a:off x="11475308" y="5686999"/>
            <a:ext cx="1597906" cy="1597906"/>
          </a:xfrm>
          <a:prstGeom prst="rect">
            <a:avLst/>
          </a:prstGeom>
        </p:spPr>
      </p:pic>
      <p:pic>
        <p:nvPicPr>
          <p:cNvPr id="11477" name="Picture" descr="Picture"/>
          <p:cNvPicPr>
            <a:picLocks noChangeAspect="1"/>
          </p:cNvPicPr>
          <p:nvPr/>
        </p:nvPicPr>
        <p:blipFill>
          <a:blip r:embed="rId6" cstate="print">
            <a:alphaModFix/>
          </a:blip>
          <a:stretch>
            <a:fillRect/>
          </a:stretch>
        </p:blipFill>
        <p:spPr>
          <a:xfrm>
            <a:off x="19132964" y="5686999"/>
            <a:ext cx="1597906" cy="1597906"/>
          </a:xfrm>
          <a:prstGeom prst="rect">
            <a:avLst/>
          </a:prstGeom>
        </p:spPr>
      </p:pic>
      <p:pic>
        <p:nvPicPr>
          <p:cNvPr id="11947" name="Picture" descr="Picture"/>
          <p:cNvPicPr>
            <a:picLocks noChangeAspect="1"/>
          </p:cNvPicPr>
          <p:nvPr/>
        </p:nvPicPr>
        <p:blipFill>
          <a:blip r:embed="rId7" cstate="print">
            <a:alphaModFix/>
          </a:blip>
          <a:stretch>
            <a:fillRect/>
          </a:stretch>
        </p:blipFill>
        <p:spPr>
          <a:xfrm>
            <a:off x="3933854" y="5988113"/>
            <a:ext cx="1036453" cy="1036453"/>
          </a:xfrm>
          <a:prstGeom prst="rect">
            <a:avLst/>
          </a:prstGeom>
        </p:spPr>
      </p:pic>
      <p:pic>
        <p:nvPicPr>
          <p:cNvPr id="12416" name="Picture" descr="Picture"/>
          <p:cNvPicPr>
            <a:picLocks noChangeAspect="1"/>
          </p:cNvPicPr>
          <p:nvPr/>
        </p:nvPicPr>
        <p:blipFill>
          <a:blip r:embed="rId8" cstate="print">
            <a:alphaModFix/>
          </a:blip>
          <a:stretch>
            <a:fillRect/>
          </a:stretch>
        </p:blipFill>
        <p:spPr>
          <a:xfrm>
            <a:off x="19413691" y="5988113"/>
            <a:ext cx="1036453" cy="1036453"/>
          </a:xfrm>
          <a:prstGeom prst="rect">
            <a:avLst/>
          </a:prstGeom>
        </p:spPr>
      </p:pic>
      <p:pic>
        <p:nvPicPr>
          <p:cNvPr id="12887" name="Picture" descr="Picture"/>
          <p:cNvPicPr>
            <a:picLocks noChangeAspect="1"/>
          </p:cNvPicPr>
          <p:nvPr/>
        </p:nvPicPr>
        <p:blipFill>
          <a:blip r:embed="rId9" cstate="print">
            <a:alphaModFix/>
          </a:blip>
          <a:stretch>
            <a:fillRect/>
          </a:stretch>
        </p:blipFill>
        <p:spPr>
          <a:xfrm>
            <a:off x="11756035" y="5988113"/>
            <a:ext cx="1036453" cy="10364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9501662" y="5059832"/>
            <a:ext cx="5457797" cy="5281739"/>
          </a:xfrm>
          <a:prstGeom prst="rect">
            <a:avLst/>
          </a:prstGeom>
        </p:spPr>
      </p:pic>
      <p:pic>
        <p:nvPicPr>
          <p:cNvPr id="467" name="Picture" descr="Picture"/>
          <p:cNvPicPr>
            <a:picLocks noChangeAspect="1"/>
          </p:cNvPicPr>
          <p:nvPr/>
        </p:nvPicPr>
        <p:blipFill>
          <a:blip r:embed="rId3" cstate="print">
            <a:alphaModFix/>
          </a:blip>
          <a:stretch>
            <a:fillRect/>
          </a:stretch>
        </p:blipFill>
        <p:spPr>
          <a:xfrm>
            <a:off x="10976277" y="6908544"/>
            <a:ext cx="2087217" cy="2087217"/>
          </a:xfrm>
          <a:prstGeom prst="rect">
            <a:avLst/>
          </a:prstGeom>
        </p:spPr>
      </p:pic>
      <p:sp>
        <p:nvSpPr>
          <p:cNvPr id="935" name="文本"/>
          <p:cNvSpPr>
            <a:spLocks noGrp="1"/>
          </p:cNvSpPr>
          <p:nvPr>
            <p:ph type="ctrTitle"/>
          </p:nvPr>
        </p:nvSpPr>
        <p:spPr>
          <a:xfrm>
            <a:off x="15659099" y="8197076"/>
            <a:ext cx="4139544" cy="642659"/>
          </a:xfrm>
          <a:prstGeom prst="rect">
            <a:avLst/>
          </a:prstGeom>
        </p:spPr>
        <p:txBody>
          <a:bodyPr lIns="0" tIns="0" rIns="0" bIns="0">
            <a:noAutofit/>
          </a:bodyPr>
          <a:lstStyle/>
          <a:p>
            <a:pPr algn="l">
              <a:lnSpc>
                <a:spcPts val="6480"/>
              </a:lnSpc>
            </a:pPr>
            <a:r>
              <a:rPr lang="zh-CN" altLang="en-US" sz="5400" b="0" i="0" u="none" spc="0" dirty="0">
                <a:solidFill>
                  <a:srgbClr val="383838">
                    <a:alpha val="100000"/>
                  </a:srgbClr>
                </a:solidFill>
                <a:latin typeface="WenCang" charset="-122"/>
                <a:ea typeface="WenCang" charset="-122"/>
                <a:cs typeface="WenCang" charset="-122"/>
              </a:rPr>
              <a:t>商务总结​</a:t>
            </a:r>
            <a:endParaRPr kumimoji="1" lang="zh-CN" altLang="en-US" sz="2000" dirty="0">
              <a:solidFill>
                <a:srgbClr val="000000"/>
              </a:solidFill>
            </a:endParaRPr>
          </a:p>
        </p:txBody>
      </p:sp>
      <p:sp>
        <p:nvSpPr>
          <p:cNvPr id="1918" name="文本"/>
          <p:cNvSpPr>
            <a:spLocks noGrp="1"/>
          </p:cNvSpPr>
          <p:nvPr>
            <p:ph type="ctrTitle"/>
          </p:nvPr>
        </p:nvSpPr>
        <p:spPr>
          <a:xfrm>
            <a:off x="15661345" y="8997321"/>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4222" name="文本"/>
          <p:cNvSpPr>
            <a:spLocks noGrp="1"/>
          </p:cNvSpPr>
          <p:nvPr>
            <p:ph type="ctrTitle"/>
          </p:nvPr>
        </p:nvSpPr>
        <p:spPr>
          <a:xfrm>
            <a:off x="4584699" y="8197076"/>
            <a:ext cx="4139544" cy="642659"/>
          </a:xfrm>
          <a:prstGeom prst="rect">
            <a:avLst/>
          </a:prstGeom>
        </p:spPr>
        <p:txBody>
          <a:bodyPr lIns="0" tIns="0" rIns="0" bIns="0">
            <a:noAutofit/>
          </a:bodyPr>
          <a:lstStyle/>
          <a:p>
            <a:pPr algn="r">
              <a:lnSpc>
                <a:spcPts val="6480"/>
              </a:lnSpc>
            </a:pPr>
            <a:r>
              <a:rPr lang="zh-CN" altLang="en-US" sz="5400" b="0" i="0" u="none" spc="0" dirty="0">
                <a:solidFill>
                  <a:srgbClr val="383838">
                    <a:alpha val="100000"/>
                  </a:srgbClr>
                </a:solidFill>
                <a:latin typeface="WenCang" charset="-122"/>
                <a:ea typeface="WenCang" charset="-122"/>
                <a:cs typeface="WenCang" charset="-122"/>
              </a:rPr>
              <a:t>商务总结​</a:t>
            </a:r>
            <a:endParaRPr kumimoji="1" lang="zh-CN" altLang="en-US" sz="2000" dirty="0">
              <a:solidFill>
                <a:srgbClr val="000000"/>
              </a:solidFill>
            </a:endParaRPr>
          </a:p>
        </p:txBody>
      </p:sp>
      <p:sp>
        <p:nvSpPr>
          <p:cNvPr id="5205" name="文本"/>
          <p:cNvSpPr>
            <a:spLocks noGrp="1"/>
          </p:cNvSpPr>
          <p:nvPr>
            <p:ph type="ctrTitle"/>
          </p:nvPr>
        </p:nvSpPr>
        <p:spPr>
          <a:xfrm>
            <a:off x="2896061" y="8997321"/>
            <a:ext cx="5826592" cy="814425"/>
          </a:xfrm>
          <a:prstGeom prst="rect">
            <a:avLst/>
          </a:prstGeom>
        </p:spPr>
        <p:txBody>
          <a:bodyPr lIns="0" tIns="0" rIns="0" bIns="0">
            <a:noAutofit/>
          </a:bodyPr>
          <a:lstStyle/>
          <a:p>
            <a:pPr algn="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7508" name="文本"/>
          <p:cNvSpPr>
            <a:spLocks noGrp="1"/>
          </p:cNvSpPr>
          <p:nvPr>
            <p:ph type="ctrTitle"/>
          </p:nvPr>
        </p:nvSpPr>
        <p:spPr>
          <a:xfrm>
            <a:off x="10159999" y="2316977"/>
            <a:ext cx="4139544" cy="642659"/>
          </a:xfrm>
          <a:prstGeom prst="rect">
            <a:avLst/>
          </a:prstGeom>
        </p:spPr>
        <p:txBody>
          <a:bodyPr lIns="0" tIns="0" rIns="0" bIns="0">
            <a:noAutofit/>
          </a:bodyPr>
          <a:lstStyle/>
          <a:p>
            <a:pPr algn="ctr">
              <a:lnSpc>
                <a:spcPts val="6480"/>
              </a:lnSpc>
            </a:pPr>
            <a:r>
              <a:rPr lang="zh-CN" altLang="en-US" sz="5400" b="0" i="0" u="none" spc="0" dirty="0">
                <a:solidFill>
                  <a:srgbClr val="383838">
                    <a:alpha val="100000"/>
                  </a:srgbClr>
                </a:solidFill>
                <a:latin typeface="WenCang" charset="-122"/>
                <a:ea typeface="WenCang" charset="-122"/>
                <a:cs typeface="WenCang" charset="-122"/>
              </a:rPr>
              <a:t>商务总结​</a:t>
            </a:r>
            <a:endParaRPr kumimoji="1" lang="zh-CN" altLang="en-US" sz="2000" dirty="0">
              <a:solidFill>
                <a:srgbClr val="000000"/>
              </a:solidFill>
            </a:endParaRPr>
          </a:p>
        </p:txBody>
      </p:sp>
      <p:sp>
        <p:nvSpPr>
          <p:cNvPr id="8494" name="文本"/>
          <p:cNvSpPr>
            <a:spLocks noGrp="1"/>
          </p:cNvSpPr>
          <p:nvPr>
            <p:ph type="ctrTitle"/>
          </p:nvPr>
        </p:nvSpPr>
        <p:spPr>
          <a:xfrm>
            <a:off x="9317265" y="3303941"/>
            <a:ext cx="5826592" cy="814425"/>
          </a:xfrm>
          <a:prstGeom prst="rect">
            <a:avLst/>
          </a:prstGeom>
        </p:spPr>
        <p:txBody>
          <a:bodyPr lIns="0" tIns="0" rIns="0" bIns="0">
            <a:noAutofit/>
          </a:bodyPr>
          <a:lstStyle/>
          <a:p>
            <a:pPr algn="ctr">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rot="2700000">
            <a:off x="4010608" y="4951053"/>
            <a:ext cx="5432809" cy="5527104"/>
          </a:xfrm>
          <a:prstGeom prst="rect">
            <a:avLst/>
          </a:prstGeom>
        </p:spPr>
      </p:pic>
      <p:pic>
        <p:nvPicPr>
          <p:cNvPr id="473" name="Picture" descr="Picture"/>
          <p:cNvPicPr>
            <a:picLocks noChangeAspect="1"/>
          </p:cNvPicPr>
          <p:nvPr/>
        </p:nvPicPr>
        <p:blipFill>
          <a:blip r:embed="rId3" cstate="print">
            <a:alphaModFix/>
          </a:blip>
          <a:stretch>
            <a:fillRect/>
          </a:stretch>
        </p:blipFill>
        <p:spPr>
          <a:xfrm>
            <a:off x="2467629" y="2126478"/>
            <a:ext cx="8518767" cy="8518767"/>
          </a:xfrm>
          <a:prstGeom prst="rect">
            <a:avLst/>
          </a:prstGeom>
        </p:spPr>
      </p:pic>
      <p:sp>
        <p:nvSpPr>
          <p:cNvPr id="940" name="文本"/>
          <p:cNvSpPr>
            <a:spLocks noGrp="1"/>
          </p:cNvSpPr>
          <p:nvPr>
            <p:ph type="ctrTitle"/>
          </p:nvPr>
        </p:nvSpPr>
        <p:spPr>
          <a:xfrm>
            <a:off x="12395199" y="3447307"/>
            <a:ext cx="3492911" cy="754273"/>
          </a:xfrm>
          <a:prstGeom prst="rect">
            <a:avLst/>
          </a:prstGeom>
        </p:spPr>
        <p:txBody>
          <a:bodyPr lIns="0" tIns="0" rIns="0" bIns="0">
            <a:noAutofit/>
          </a:bodyPr>
          <a:lstStyle/>
          <a:p>
            <a:pPr algn="l">
              <a:lnSpc>
                <a:spcPts val="7509"/>
              </a:lnSpc>
            </a:pPr>
            <a:r>
              <a:rPr lang="zh-CN" altLang="en-US" sz="6257" b="0" i="0" u="none" spc="0" dirty="0">
                <a:ln w="9536">
                  <a:solidFill>
                    <a:srgbClr val="383838">
                      <a:alpha val="100000"/>
                    </a:srgbClr>
                  </a:solidFill>
                </a:ln>
                <a:solidFill>
                  <a:srgbClr val="383838">
                    <a:alpha val="100000"/>
                  </a:srgbClr>
                </a:solidFill>
                <a:latin typeface="WenCang" charset="-122"/>
                <a:ea typeface="WenCang" charset="-122"/>
                <a:cs typeface="WenCang" charset="-122"/>
              </a:rPr>
              <a:t>年终数据​</a:t>
            </a:r>
            <a:endParaRPr kumimoji="1" lang="zh-CN" altLang="en-US" sz="2000" dirty="0">
              <a:solidFill>
                <a:srgbClr val="000000"/>
              </a:solidFill>
            </a:endParaRPr>
          </a:p>
        </p:txBody>
      </p:sp>
      <p:sp>
        <p:nvSpPr>
          <p:cNvPr id="2031" name="文本"/>
          <p:cNvSpPr>
            <a:spLocks noGrp="1"/>
          </p:cNvSpPr>
          <p:nvPr>
            <p:ph type="ctrTitle"/>
          </p:nvPr>
        </p:nvSpPr>
        <p:spPr>
          <a:xfrm>
            <a:off x="12395199" y="4573219"/>
            <a:ext cx="9052559" cy="2014727"/>
          </a:xfrm>
          <a:prstGeom prst="rect">
            <a:avLst/>
          </a:prstGeom>
        </p:spPr>
        <p:txBody>
          <a:bodyPr lIns="0" tIns="0" rIns="0" bIns="0">
            <a:noAutofit/>
          </a:bodyPr>
          <a:lstStyle/>
          <a:p>
            <a:pPr algn="l">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courseThe course The course </a:t>
            </a:r>
            <a:endParaRPr kumimoji="1" lang="zh-CN" altLang="en-US" sz="2000" dirty="0">
              <a:solidFill>
                <a:srgbClr val="000000"/>
              </a:solidFill>
            </a:endParaRPr>
          </a:p>
          <a:p>
            <a:pPr algn="l">
              <a:lnSpc>
                <a:spcPts val="4440"/>
              </a:lnSpc>
            </a:pPr>
            <a:endParaRPr kumimoji="1" lang="zh-CN" altLang="en-US" sz="2000" dirty="0">
              <a:solidFill>
                <a:srgbClr val="000000"/>
              </a:solidFill>
            </a:endParaRPr>
          </a:p>
          <a:p>
            <a:pPr algn="l">
              <a:lnSpc>
                <a:spcPts val="4440"/>
              </a:lnSpc>
            </a:pPr>
            <a:r>
              <a:rPr lang="zh-CN" altLang="en-US" sz="2400" b="0" i="0" u="none" spc="0" dirty="0">
                <a:solidFill>
                  <a:srgbClr val="2E2E2E">
                    <a:alpha val="100000"/>
                  </a:srgbClr>
                </a:solidFill>
                <a:latin typeface="Noto Sans S Chinese DemiLight" charset="-122"/>
                <a:ea typeface="Noto Sans S Chinese DemiLight" charset="-122"/>
                <a:cs typeface="Noto Sans S Chinese DemiLight" charset="-122"/>
              </a:rPr>
              <a:t>also features creative writing The course The course also</a:t>
            </a:r>
            <a:endParaRPr kumimoji="1" lang="zh-CN" altLang="en-US" sz="2000" dirty="0">
              <a:solidFill>
                <a:srgbClr val="000000"/>
              </a:solidFill>
            </a:endParaRPr>
          </a:p>
        </p:txBody>
      </p:sp>
      <p:pic>
        <p:nvPicPr>
          <p:cNvPr id="6037" name="Picture" descr="Picture"/>
          <p:cNvPicPr>
            <a:picLocks noChangeAspect="1"/>
          </p:cNvPicPr>
          <p:nvPr/>
        </p:nvPicPr>
        <p:blipFill>
          <a:blip r:embed="rId4" cstate="print">
            <a:alphaModFix/>
          </a:blip>
          <a:stretch>
            <a:fillRect/>
          </a:stretch>
        </p:blipFill>
        <p:spPr>
          <a:xfrm>
            <a:off x="12395435" y="7908752"/>
            <a:ext cx="8204671" cy="231061"/>
          </a:xfrm>
          <a:prstGeom prst="rect">
            <a:avLst/>
          </a:prstGeom>
        </p:spPr>
      </p:pic>
      <p:pic>
        <p:nvPicPr>
          <p:cNvPr id="6505" name="Picture" descr="Picture"/>
          <p:cNvPicPr>
            <a:picLocks noChangeAspect="1"/>
          </p:cNvPicPr>
          <p:nvPr/>
        </p:nvPicPr>
        <p:blipFill>
          <a:blip r:embed="rId5" cstate="print">
            <a:alphaModFix/>
          </a:blip>
          <a:stretch>
            <a:fillRect/>
          </a:stretch>
        </p:blipFill>
        <p:spPr>
          <a:xfrm>
            <a:off x="12395435" y="7908752"/>
            <a:ext cx="4785306" cy="231061"/>
          </a:xfrm>
          <a:prstGeom prst="rect">
            <a:avLst/>
          </a:prstGeom>
        </p:spPr>
      </p:pic>
      <p:sp>
        <p:nvSpPr>
          <p:cNvPr id="6973" name="文本"/>
          <p:cNvSpPr>
            <a:spLocks noGrp="1"/>
          </p:cNvSpPr>
          <p:nvPr>
            <p:ph type="ctrTitle"/>
          </p:nvPr>
        </p:nvSpPr>
        <p:spPr>
          <a:xfrm>
            <a:off x="20904199" y="7805095"/>
            <a:ext cx="1010069" cy="319867"/>
          </a:xfrm>
          <a:prstGeom prst="rect">
            <a:avLst/>
          </a:prstGeom>
        </p:spPr>
        <p:txBody>
          <a:bodyPr lIns="0" tIns="0" rIns="0" bIns="0">
            <a:noAutofit/>
          </a:bodyPr>
          <a:lstStyle/>
          <a:p>
            <a:pPr algn="l">
              <a:lnSpc>
                <a:spcPts val="3915"/>
              </a:lnSpc>
            </a:pPr>
            <a:r>
              <a:rPr lang="zh-CN" altLang="en-US" sz="3263" b="0" i="0" u="none" spc="0" dirty="0">
                <a:ln w="4972">
                  <a:solidFill>
                    <a:srgbClr val="383838">
                      <a:alpha val="100000"/>
                    </a:srgbClr>
                  </a:solidFill>
                </a:ln>
                <a:solidFill>
                  <a:srgbClr val="383838">
                    <a:alpha val="100000"/>
                  </a:srgbClr>
                </a:solidFill>
                <a:latin typeface="Noto Sans S Chinese DemiLight" charset="-122"/>
                <a:ea typeface="Noto Sans S Chinese DemiLight" charset="-122"/>
                <a:cs typeface="Noto Sans S Chinese DemiLight" charset="-122"/>
              </a:rPr>
              <a:t>23%</a:t>
            </a:r>
            <a:endParaRPr kumimoji="1" lang="zh-CN" altLang="en-US" sz="2000" dirty="0">
              <a:solidFill>
                <a:srgbClr val="000000"/>
              </a:solidFill>
            </a:endParaRPr>
          </a:p>
        </p:txBody>
      </p:sp>
      <p:pic>
        <p:nvPicPr>
          <p:cNvPr id="8129" name="Picture" descr="Picture"/>
          <p:cNvPicPr>
            <a:picLocks noChangeAspect="1"/>
          </p:cNvPicPr>
          <p:nvPr/>
        </p:nvPicPr>
        <p:blipFill>
          <a:blip r:embed="rId4" cstate="print">
            <a:alphaModFix/>
          </a:blip>
          <a:stretch>
            <a:fillRect/>
          </a:stretch>
        </p:blipFill>
        <p:spPr>
          <a:xfrm>
            <a:off x="12395435" y="8920131"/>
            <a:ext cx="8204671" cy="231061"/>
          </a:xfrm>
          <a:prstGeom prst="rect">
            <a:avLst/>
          </a:prstGeom>
        </p:spPr>
      </p:pic>
      <p:pic>
        <p:nvPicPr>
          <p:cNvPr id="8597" name="Picture" descr="Picture"/>
          <p:cNvPicPr>
            <a:picLocks noChangeAspect="1"/>
          </p:cNvPicPr>
          <p:nvPr/>
        </p:nvPicPr>
        <p:blipFill>
          <a:blip r:embed="rId6" cstate="print">
            <a:alphaModFix/>
          </a:blip>
          <a:stretch>
            <a:fillRect/>
          </a:stretch>
        </p:blipFill>
        <p:spPr>
          <a:xfrm>
            <a:off x="12395435" y="8920131"/>
            <a:ext cx="2819797" cy="231061"/>
          </a:xfrm>
          <a:prstGeom prst="rect">
            <a:avLst/>
          </a:prstGeom>
        </p:spPr>
      </p:pic>
      <p:sp>
        <p:nvSpPr>
          <p:cNvPr id="9065" name="文本"/>
          <p:cNvSpPr>
            <a:spLocks noGrp="1"/>
          </p:cNvSpPr>
          <p:nvPr>
            <p:ph type="ctrTitle"/>
          </p:nvPr>
        </p:nvSpPr>
        <p:spPr>
          <a:xfrm>
            <a:off x="20904199" y="8757181"/>
            <a:ext cx="1010069" cy="319453"/>
          </a:xfrm>
          <a:prstGeom prst="rect">
            <a:avLst/>
          </a:prstGeom>
        </p:spPr>
        <p:txBody>
          <a:bodyPr lIns="0" tIns="0" rIns="0" bIns="0">
            <a:noAutofit/>
          </a:bodyPr>
          <a:lstStyle/>
          <a:p>
            <a:pPr algn="l">
              <a:lnSpc>
                <a:spcPts val="3915"/>
              </a:lnSpc>
            </a:pPr>
            <a:r>
              <a:rPr lang="zh-CN" altLang="en-US" sz="3263" b="0" i="0" u="none" spc="0" dirty="0">
                <a:ln w="4972">
                  <a:solidFill>
                    <a:srgbClr val="383838">
                      <a:alpha val="100000"/>
                    </a:srgbClr>
                  </a:solidFill>
                </a:ln>
                <a:solidFill>
                  <a:srgbClr val="383838">
                    <a:alpha val="100000"/>
                  </a:srgbClr>
                </a:solidFill>
                <a:latin typeface="Noto Sans S Chinese DemiLight" charset="-122"/>
                <a:ea typeface="Noto Sans S Chinese DemiLight" charset="-122"/>
                <a:cs typeface="Noto Sans S Chinese DemiLight" charset="-122"/>
              </a:rPr>
              <a:t>45%</a:t>
            </a:r>
            <a:endParaRPr kumimoji="1" lang="zh-CN" altLang="en-US" sz="2000" dirty="0">
              <a:solidFill>
                <a:srgbClr val="000000"/>
              </a:solidFill>
            </a:endParaRPr>
          </a:p>
        </p:txBody>
      </p:sp>
      <p:pic>
        <p:nvPicPr>
          <p:cNvPr id="10221" name="Picture" descr="Picture"/>
          <p:cNvPicPr>
            <a:picLocks noChangeAspect="1"/>
          </p:cNvPicPr>
          <p:nvPr/>
        </p:nvPicPr>
        <p:blipFill>
          <a:blip r:embed="rId4" cstate="print">
            <a:alphaModFix/>
          </a:blip>
          <a:stretch>
            <a:fillRect/>
          </a:stretch>
        </p:blipFill>
        <p:spPr>
          <a:xfrm>
            <a:off x="12395435" y="9969674"/>
            <a:ext cx="8204671" cy="231061"/>
          </a:xfrm>
          <a:prstGeom prst="rect">
            <a:avLst/>
          </a:prstGeom>
        </p:spPr>
      </p:pic>
      <p:pic>
        <p:nvPicPr>
          <p:cNvPr id="10690" name="Picture" descr="Picture"/>
          <p:cNvPicPr>
            <a:picLocks noChangeAspect="1"/>
          </p:cNvPicPr>
          <p:nvPr/>
        </p:nvPicPr>
        <p:blipFill>
          <a:blip r:embed="rId7" cstate="print">
            <a:alphaModFix/>
          </a:blip>
          <a:stretch>
            <a:fillRect/>
          </a:stretch>
        </p:blipFill>
        <p:spPr>
          <a:xfrm>
            <a:off x="12395435" y="9969674"/>
            <a:ext cx="5644023" cy="231061"/>
          </a:xfrm>
          <a:prstGeom prst="rect">
            <a:avLst/>
          </a:prstGeom>
        </p:spPr>
      </p:pic>
      <p:sp>
        <p:nvSpPr>
          <p:cNvPr id="11159" name="文本"/>
          <p:cNvSpPr>
            <a:spLocks noGrp="1"/>
          </p:cNvSpPr>
          <p:nvPr>
            <p:ph type="ctrTitle"/>
          </p:nvPr>
        </p:nvSpPr>
        <p:spPr>
          <a:xfrm>
            <a:off x="20904199" y="9811695"/>
            <a:ext cx="1010069" cy="319867"/>
          </a:xfrm>
          <a:prstGeom prst="rect">
            <a:avLst/>
          </a:prstGeom>
        </p:spPr>
        <p:txBody>
          <a:bodyPr lIns="0" tIns="0" rIns="0" bIns="0">
            <a:noAutofit/>
          </a:bodyPr>
          <a:lstStyle/>
          <a:p>
            <a:pPr algn="l">
              <a:lnSpc>
                <a:spcPts val="3915"/>
              </a:lnSpc>
            </a:pPr>
            <a:r>
              <a:rPr lang="zh-CN" altLang="en-US" sz="3263" b="0" i="0" u="none" spc="0" dirty="0">
                <a:ln w="4972">
                  <a:solidFill>
                    <a:srgbClr val="383838">
                      <a:alpha val="100000"/>
                    </a:srgbClr>
                  </a:solidFill>
                </a:ln>
                <a:solidFill>
                  <a:srgbClr val="383838">
                    <a:alpha val="100000"/>
                  </a:srgbClr>
                </a:solidFill>
                <a:latin typeface="Noto Sans S Chinese DemiLight" charset="-122"/>
                <a:ea typeface="Noto Sans S Chinese DemiLight" charset="-122"/>
                <a:cs typeface="Noto Sans S Chinese DemiLight" charset="-122"/>
              </a:rPr>
              <a:t>35%</a:t>
            </a:r>
            <a:endParaRPr kumimoji="1" lang="zh-CN" altLang="en-US" sz="2000"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Picture"/>
          <p:cNvPicPr>
            <a:picLocks noChangeAspect="1"/>
          </p:cNvPicPr>
          <p:nvPr/>
        </p:nvPicPr>
        <p:blipFill>
          <a:blip r:embed="rId2" cstate="print">
            <a:alphaModFix/>
          </a:blip>
          <a:stretch>
            <a:fillRect/>
          </a:stretch>
        </p:blipFill>
        <p:spPr>
          <a:xfrm>
            <a:off x="0" y="9786220"/>
            <a:ext cx="24410879" cy="5820669"/>
          </a:xfrm>
          <a:prstGeom prst="rect">
            <a:avLst/>
          </a:prstGeom>
        </p:spPr>
      </p:pic>
      <p:pic>
        <p:nvPicPr>
          <p:cNvPr id="462" name="Picture" descr="Picture"/>
          <p:cNvPicPr>
            <a:picLocks noChangeAspect="1"/>
          </p:cNvPicPr>
          <p:nvPr/>
        </p:nvPicPr>
        <p:blipFill>
          <a:blip r:embed="rId3" cstate="print">
            <a:alphaModFix/>
          </a:blip>
          <a:stretch>
            <a:fillRect/>
          </a:stretch>
        </p:blipFill>
        <p:spPr>
          <a:xfrm>
            <a:off x="12455115" y="2268757"/>
            <a:ext cx="10918365" cy="8380784"/>
          </a:xfrm>
          <a:prstGeom prst="rect">
            <a:avLst/>
          </a:prstGeom>
        </p:spPr>
      </p:pic>
      <p:sp>
        <p:nvSpPr>
          <p:cNvPr id="931" name="文本"/>
          <p:cNvSpPr>
            <a:spLocks noGrp="1"/>
          </p:cNvSpPr>
          <p:nvPr>
            <p:ph type="ctrTitle"/>
          </p:nvPr>
        </p:nvSpPr>
        <p:spPr>
          <a:xfrm>
            <a:off x="2425699" y="2242377"/>
            <a:ext cx="3020136" cy="648374"/>
          </a:xfrm>
          <a:prstGeom prst="rect">
            <a:avLst/>
          </a:prstGeom>
        </p:spPr>
        <p:txBody>
          <a:bodyPr lIns="0" tIns="0" rIns="0" bIns="0">
            <a:noAutofit/>
          </a:bodyPr>
          <a:lstStyle/>
          <a:p>
            <a:pPr algn="l">
              <a:lnSpc>
                <a:spcPts val="6480"/>
              </a:lnSpc>
            </a:pPr>
            <a:r>
              <a:rPr lang="zh-CN" altLang="en-US" sz="5400" b="0" i="0" u="none" spc="0" dirty="0">
                <a:ln w="8229">
                  <a:solidFill>
                    <a:srgbClr val="383838">
                      <a:alpha val="100000"/>
                    </a:srgbClr>
                  </a:solidFill>
                </a:ln>
                <a:solidFill>
                  <a:srgbClr val="383838">
                    <a:alpha val="100000"/>
                  </a:srgbClr>
                </a:solidFill>
                <a:latin typeface="WenCang" charset="-122"/>
                <a:ea typeface="WenCang" charset="-122"/>
                <a:cs typeface="WenCang" charset="-122"/>
              </a:rPr>
              <a:t>品牌介绍​</a:t>
            </a:r>
            <a:endParaRPr kumimoji="1" lang="zh-CN" altLang="en-US" sz="2000" dirty="0">
              <a:solidFill>
                <a:srgbClr val="000000"/>
              </a:solidFill>
            </a:endParaRPr>
          </a:p>
        </p:txBody>
      </p:sp>
      <p:pic>
        <p:nvPicPr>
          <p:cNvPr id="2021" name="Picture" descr="Picture"/>
          <p:cNvPicPr>
            <a:picLocks noChangeAspect="1"/>
          </p:cNvPicPr>
          <p:nvPr/>
        </p:nvPicPr>
        <p:blipFill>
          <a:blip r:embed="rId4" cstate="print">
            <a:alphaModFix/>
          </a:blip>
          <a:stretch>
            <a:fillRect/>
          </a:stretch>
        </p:blipFill>
        <p:spPr>
          <a:xfrm>
            <a:off x="1853626" y="2275375"/>
            <a:ext cx="63024" cy="1832549"/>
          </a:xfrm>
          <a:prstGeom prst="rect">
            <a:avLst/>
          </a:prstGeom>
        </p:spPr>
      </p:pic>
      <p:pic>
        <p:nvPicPr>
          <p:cNvPr id="2487" name="Picture" descr="Picture"/>
          <p:cNvPicPr>
            <a:picLocks noChangeAspect="1"/>
          </p:cNvPicPr>
          <p:nvPr/>
        </p:nvPicPr>
        <p:blipFill>
          <a:blip r:embed="rId5" cstate="print">
            <a:alphaModFix/>
          </a:blip>
          <a:stretch>
            <a:fillRect/>
          </a:stretch>
        </p:blipFill>
        <p:spPr>
          <a:xfrm>
            <a:off x="1853626" y="5474077"/>
            <a:ext cx="1147467" cy="1147467"/>
          </a:xfrm>
          <a:prstGeom prst="rect">
            <a:avLst/>
          </a:prstGeom>
        </p:spPr>
      </p:pic>
      <p:pic>
        <p:nvPicPr>
          <p:cNvPr id="2955" name="Picture" descr="Picture"/>
          <p:cNvPicPr>
            <a:picLocks noChangeAspect="1"/>
          </p:cNvPicPr>
          <p:nvPr/>
        </p:nvPicPr>
        <p:blipFill>
          <a:blip r:embed="rId5" cstate="print">
            <a:alphaModFix/>
          </a:blip>
          <a:stretch>
            <a:fillRect/>
          </a:stretch>
        </p:blipFill>
        <p:spPr>
          <a:xfrm>
            <a:off x="1853626" y="7739469"/>
            <a:ext cx="1147467" cy="1147467"/>
          </a:xfrm>
          <a:prstGeom prst="rect">
            <a:avLst/>
          </a:prstGeom>
        </p:spPr>
      </p:pic>
      <p:pic>
        <p:nvPicPr>
          <p:cNvPr id="3423" name="Picture" descr="Picture"/>
          <p:cNvPicPr>
            <a:picLocks noChangeAspect="1"/>
          </p:cNvPicPr>
          <p:nvPr/>
        </p:nvPicPr>
        <p:blipFill>
          <a:blip r:embed="rId6" cstate="print">
            <a:alphaModFix/>
          </a:blip>
          <a:stretch>
            <a:fillRect/>
          </a:stretch>
        </p:blipFill>
        <p:spPr>
          <a:xfrm>
            <a:off x="2085839" y="5706291"/>
            <a:ext cx="683040" cy="683040"/>
          </a:xfrm>
          <a:prstGeom prst="rect">
            <a:avLst/>
          </a:prstGeom>
        </p:spPr>
      </p:pic>
      <p:pic>
        <p:nvPicPr>
          <p:cNvPr id="3889" name="Picture" descr="Picture"/>
          <p:cNvPicPr>
            <a:picLocks noChangeAspect="1"/>
          </p:cNvPicPr>
          <p:nvPr/>
        </p:nvPicPr>
        <p:blipFill>
          <a:blip r:embed="rId7" cstate="print">
            <a:alphaModFix/>
          </a:blip>
          <a:stretch>
            <a:fillRect/>
          </a:stretch>
        </p:blipFill>
        <p:spPr>
          <a:xfrm>
            <a:off x="2085839" y="7971683"/>
            <a:ext cx="683040" cy="683040"/>
          </a:xfrm>
          <a:prstGeom prst="rect">
            <a:avLst/>
          </a:prstGeom>
        </p:spPr>
      </p:pic>
      <p:sp>
        <p:nvSpPr>
          <p:cNvPr id="4355" name="文本"/>
          <p:cNvSpPr>
            <a:spLocks noGrp="1"/>
          </p:cNvSpPr>
          <p:nvPr>
            <p:ph type="ctrTitle"/>
          </p:nvPr>
        </p:nvSpPr>
        <p:spPr>
          <a:xfrm>
            <a:off x="2427360" y="3043967"/>
            <a:ext cx="9163670" cy="795578"/>
          </a:xfrm>
          <a:prstGeom prst="rect">
            <a:avLst/>
          </a:prstGeom>
        </p:spPr>
        <p:txBody>
          <a:bodyPr lIns="0" tIns="0" rIns="0" bIns="0">
            <a:noAutofit/>
          </a:bodyPr>
          <a:lstStyle/>
          <a:p>
            <a:pPr algn="l">
              <a:lnSpc>
                <a:spcPts val="4337"/>
              </a:lnSpc>
            </a:pPr>
            <a:r>
              <a:rPr lang="zh-CN" altLang="en-US" sz="2344"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course also features creative The course also features </a:t>
            </a:r>
            <a:endParaRPr kumimoji="1" lang="zh-CN" altLang="en-US" sz="2000" dirty="0">
              <a:solidFill>
                <a:srgbClr val="000000"/>
              </a:solidFill>
            </a:endParaRPr>
          </a:p>
        </p:txBody>
      </p:sp>
      <p:sp>
        <p:nvSpPr>
          <p:cNvPr id="6709" name="文本"/>
          <p:cNvSpPr>
            <a:spLocks noGrp="1"/>
          </p:cNvSpPr>
          <p:nvPr>
            <p:ph type="ctrTitle"/>
          </p:nvPr>
        </p:nvSpPr>
        <p:spPr>
          <a:xfrm>
            <a:off x="3725347" y="5489417"/>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
        <p:nvSpPr>
          <p:cNvPr id="9012" name="文本"/>
          <p:cNvSpPr>
            <a:spLocks noGrp="1"/>
          </p:cNvSpPr>
          <p:nvPr>
            <p:ph type="ctrTitle"/>
          </p:nvPr>
        </p:nvSpPr>
        <p:spPr>
          <a:xfrm>
            <a:off x="3725347" y="7754810"/>
            <a:ext cx="5826592" cy="814425"/>
          </a:xfrm>
          <a:prstGeom prst="rect">
            <a:avLst/>
          </a:prstGeom>
        </p:spPr>
        <p:txBody>
          <a:bodyPr lIns="0" tIns="0" rIns="0" bIns="0">
            <a:noAutofit/>
          </a:bodyPr>
          <a:lstStyle/>
          <a:p>
            <a:pPr algn="l">
              <a:lnSpc>
                <a:spcPts val="4440"/>
              </a:lnSpc>
            </a:pPr>
            <a:r>
              <a:rPr lang="zh-CN" altLang="en-US" sz="2400" b="0" i="0" u="none" spc="0" dirty="0">
                <a:solidFill>
                  <a:srgbClr val="333333">
                    <a:alpha val="100000"/>
                  </a:srgbClr>
                </a:solidFill>
                <a:latin typeface="Noto Sans S Chinese DemiLight" charset="-122"/>
                <a:ea typeface="Noto Sans S Chinese DemiLight" charset="-122"/>
                <a:cs typeface="Noto Sans S Chinese DemiLight" charset="-122"/>
              </a:rPr>
              <a:t>The course also features creative writing The course The course also The The </a:t>
            </a:r>
            <a:endParaRPr kumimoji="1" lang="zh-CN" altLang="en-US" sz="2000" dirty="0">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869</Words>
  <Application>Microsoft Office PowerPoint</Application>
  <PresentationFormat>自定义</PresentationFormat>
  <Paragraphs>225</Paragraphs>
  <Slides>30</Slides>
  <Notes>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Theme</vt:lpstr>
      <vt:lpstr>POWERPOINT</vt:lpstr>
      <vt:lpstr>ABOUT US​</vt:lpstr>
      <vt:lpstr>01.年度概述​</vt:lpstr>
      <vt:lpstr>年度概述​</vt:lpstr>
      <vt:lpstr>商务总结​</vt:lpstr>
      <vt:lpstr>商务总结​</vt:lpstr>
      <vt:lpstr>商务总结​</vt:lpstr>
      <vt:lpstr>年终数据​</vt:lpstr>
      <vt:lpstr>品牌介绍​</vt:lpstr>
      <vt:lpstr>客户服务​</vt:lpstr>
      <vt:lpstr>业务展示</vt:lpstr>
      <vt:lpstr>01</vt:lpstr>
      <vt:lpstr>业务展示</vt:lpstr>
      <vt:lpstr>业务方向​</vt:lpstr>
      <vt:lpstr>完成情况</vt:lpstr>
      <vt:lpstr>项目进度​</vt:lpstr>
      <vt:lpstr>项目拓展</vt:lpstr>
      <vt:lpstr>30% of users</vt:lpstr>
      <vt:lpstr>市场拓展</vt:lpstr>
      <vt:lpstr>0</vt:lpstr>
      <vt:lpstr>业务拓展</vt:lpstr>
      <vt:lpstr>S</vt:lpstr>
      <vt:lpstr>数据展示</vt:lpstr>
      <vt:lpstr> OUR DATA</vt:lpstr>
      <vt:lpstr>23%</vt:lpstr>
      <vt:lpstr>未来期望</vt:lpstr>
      <vt:lpstr>58%​</vt:lpstr>
      <vt:lpstr>1</vt:lpstr>
      <vt:lpstr>23%</vt:lpstr>
      <vt:lpstr>The course also features creative writing The course The course also The course also features creative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王艺润</dc:creator>
  <cp:lastModifiedBy>11540</cp:lastModifiedBy>
  <cp:revision>2</cp:revision>
  <dcterms:modified xsi:type="dcterms:W3CDTF">2020-01-14T09:51:10Z</dcterms:modified>
</cp:coreProperties>
</file>